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672" r:id="rId6"/>
    <p:sldMasterId id="2147483692" r:id="rId7"/>
    <p:sldMasterId id="2147483788" r:id="rId8"/>
    <p:sldMasterId id="2147483752" r:id="rId9"/>
    <p:sldMasterId id="2147483725" r:id="rId10"/>
  </p:sldMasterIdLst>
  <p:notesMasterIdLst>
    <p:notesMasterId r:id="rId18"/>
  </p:notesMasterIdLst>
  <p:sldIdLst>
    <p:sldId id="258" r:id="rId11"/>
    <p:sldId id="2147481975" r:id="rId12"/>
    <p:sldId id="2147481983" r:id="rId13"/>
    <p:sldId id="2147481981" r:id="rId14"/>
    <p:sldId id="2147481977" r:id="rId15"/>
    <p:sldId id="2147481980" r:id="rId16"/>
    <p:sldId id="28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seite" id="{F5AF674E-4082-43C8-85D3-0A4D1145CC9D}">
          <p14:sldIdLst>
            <p14:sldId id="258"/>
          </p14:sldIdLst>
        </p14:section>
        <p14:section name="Inhaltsseiten" id="{198296E3-E5BE-4664-B657-E66D47E7092F}">
          <p14:sldIdLst>
            <p14:sldId id="2147481975"/>
            <p14:sldId id="2147481983"/>
            <p14:sldId id="2147481981"/>
            <p14:sldId id="2147481977"/>
            <p14:sldId id="2147481980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orient="horz" pos="3793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1457" userDrawn="1">
          <p15:clr>
            <a:srgbClr val="A4A3A4"/>
          </p15:clr>
        </p15:guide>
        <p15:guide id="6" orient="horz" pos="2409" userDrawn="1">
          <p15:clr>
            <a:srgbClr val="A4A3A4"/>
          </p15:clr>
        </p15:guide>
        <p15:guide id="7" pos="29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E0E617"/>
    <a:srgbClr val="1F0F4A"/>
    <a:srgbClr val="FFFFFF"/>
    <a:srgbClr val="E8E7ED"/>
    <a:srgbClr val="EBEBEB"/>
    <a:srgbClr val="E4DCF8"/>
    <a:srgbClr val="F4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F50B9-3E10-4E38-929E-C861C298087B}" v="35" dt="2025-03-13T18:19:05.893"/>
    <p1510:client id="{E04E8490-B616-2F49-0379-0DA6AD2C5C17}" v="51" dt="2025-03-14T09:42:22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73" autoAdjust="0"/>
  </p:normalViewPr>
  <p:slideViewPr>
    <p:cSldViewPr snapToGrid="0" showGuides="1">
      <p:cViewPr varScale="1">
        <p:scale>
          <a:sx n="60" d="100"/>
          <a:sy n="60" d="100"/>
        </p:scale>
        <p:origin x="908" y="48"/>
      </p:cViewPr>
      <p:guideLst>
        <p:guide orient="horz" pos="1162"/>
        <p:guide pos="166"/>
        <p:guide orient="horz" pos="3793"/>
        <p:guide pos="438"/>
        <p:guide orient="horz" pos="1457"/>
        <p:guide orient="horz" pos="2409"/>
        <p:guide pos="29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microsoft.com/office/2016/11/relationships/changesInfo" Target="changesInfos/changesInfo1.xml"/><Relationship Id="rId10" Type="http://schemas.openxmlformats.org/officeDocument/2006/relationships/slideMaster" Target="slideMasters/slideMaster6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hraman, Ebru" userId="977cd510-c6bb-4be4-83d0-daecc365ce51" providerId="ADAL" clId="{6E8D4838-9237-4AC4-8855-3DA0AD236F33}"/>
    <pc:docChg chg="custSel modSld">
      <pc:chgData name="Kahraman, Ebru" userId="977cd510-c6bb-4be4-83d0-daecc365ce51" providerId="ADAL" clId="{6E8D4838-9237-4AC4-8855-3DA0AD236F33}" dt="2024-12-09T08:26:39.383" v="3" actId="1076"/>
      <pc:docMkLst>
        <pc:docMk/>
      </pc:docMkLst>
      <pc:sldChg chg="addSp delSp modSp mod">
        <pc:chgData name="Kahraman, Ebru" userId="977cd510-c6bb-4be4-83d0-daecc365ce51" providerId="ADAL" clId="{6E8D4838-9237-4AC4-8855-3DA0AD236F33}" dt="2024-12-09T08:26:39.383" v="3" actId="1076"/>
        <pc:sldMkLst>
          <pc:docMk/>
          <pc:sldMk cId="2497143533" sldId="382"/>
        </pc:sldMkLst>
      </pc:sldChg>
    </pc:docChg>
  </pc:docChgLst>
  <pc:docChgLst>
    <pc:chgData name="Kahraman, Ebru" userId="S::ebru.kahraman@asap.de::977cd510-c6bb-4be4-83d0-daecc365ce51" providerId="AD" clId="Web-{C7F2D5EA-7AE4-5260-2AD1-B20A6F0AFD0F}"/>
    <pc:docChg chg="modSld">
      <pc:chgData name="Kahraman, Ebru" userId="S::ebru.kahraman@asap.de::977cd510-c6bb-4be4-83d0-daecc365ce51" providerId="AD" clId="Web-{C7F2D5EA-7AE4-5260-2AD1-B20A6F0AFD0F}" dt="2024-12-13T09:59:36.627" v="1" actId="20577"/>
      <pc:docMkLst>
        <pc:docMk/>
      </pc:docMkLst>
      <pc:sldChg chg="modSp">
        <pc:chgData name="Kahraman, Ebru" userId="S::ebru.kahraman@asap.de::977cd510-c6bb-4be4-83d0-daecc365ce51" providerId="AD" clId="Web-{C7F2D5EA-7AE4-5260-2AD1-B20A6F0AFD0F}" dt="2024-12-13T09:59:36.627" v="1" actId="20577"/>
        <pc:sldMkLst>
          <pc:docMk/>
          <pc:sldMk cId="1794544155" sldId="361"/>
        </pc:sldMkLst>
        <pc:spChg chg="mod">
          <ac:chgData name="Kahraman, Ebru" userId="S::ebru.kahraman@asap.de::977cd510-c6bb-4be4-83d0-daecc365ce51" providerId="AD" clId="Web-{C7F2D5EA-7AE4-5260-2AD1-B20A6F0AFD0F}" dt="2024-12-13T09:59:36.627" v="1" actId="20577"/>
          <ac:spMkLst>
            <pc:docMk/>
            <pc:sldMk cId="1794544155" sldId="361"/>
            <ac:spMk id="41" creationId="{E5A5FD7D-ACB9-DCD0-8C89-18E70FE19ED1}"/>
          </ac:spMkLst>
        </pc:spChg>
      </pc:sldChg>
    </pc:docChg>
  </pc:docChgLst>
  <pc:docChgLst>
    <pc:chgData name="Markgraf, Peter" userId="d4370ff5-a526-4649-a931-de30de5168ef" providerId="ADAL" clId="{1F3F50B9-3E10-4E38-929E-C861C298087B}"/>
    <pc:docChg chg="undo custSel addSld delSld modSld sldOrd modSection">
      <pc:chgData name="Markgraf, Peter" userId="d4370ff5-a526-4649-a931-de30de5168ef" providerId="ADAL" clId="{1F3F50B9-3E10-4E38-929E-C861C298087B}" dt="2025-03-13T18:21:01.144" v="2227" actId="20577"/>
      <pc:docMkLst>
        <pc:docMk/>
      </pc:docMkLst>
      <pc:sldChg chg="modSp mod">
        <pc:chgData name="Markgraf, Peter" userId="d4370ff5-a526-4649-a931-de30de5168ef" providerId="ADAL" clId="{1F3F50B9-3E10-4E38-929E-C861C298087B}" dt="2025-03-13T14:37:55.726" v="89" actId="20577"/>
        <pc:sldMkLst>
          <pc:docMk/>
          <pc:sldMk cId="1836465096" sldId="258"/>
        </pc:sldMkLst>
        <pc:spChg chg="mod">
          <ac:chgData name="Markgraf, Peter" userId="d4370ff5-a526-4649-a931-de30de5168ef" providerId="ADAL" clId="{1F3F50B9-3E10-4E38-929E-C861C298087B}" dt="2025-03-13T14:37:44.079" v="67" actId="14100"/>
          <ac:spMkLst>
            <pc:docMk/>
            <pc:sldMk cId="1836465096" sldId="258"/>
            <ac:spMk id="4" creationId="{933F0781-85F8-8A50-6A84-AC9F34683B44}"/>
          </ac:spMkLst>
        </pc:spChg>
        <pc:spChg chg="mod">
          <ac:chgData name="Markgraf, Peter" userId="d4370ff5-a526-4649-a931-de30de5168ef" providerId="ADAL" clId="{1F3F50B9-3E10-4E38-929E-C861C298087B}" dt="2025-03-13T14:37:55.726" v="89" actId="20577"/>
          <ac:spMkLst>
            <pc:docMk/>
            <pc:sldMk cId="1836465096" sldId="258"/>
            <ac:spMk id="5" creationId="{038D59AA-2864-0F67-C6E1-02E59F16BA89}"/>
          </ac:spMkLst>
        </pc:spChg>
      </pc:sldChg>
      <pc:sldChg chg="modSp mod ord">
        <pc:chgData name="Markgraf, Peter" userId="d4370ff5-a526-4649-a931-de30de5168ef" providerId="ADAL" clId="{1F3F50B9-3E10-4E38-929E-C861C298087B}" dt="2025-03-13T15:08:20.086" v="324" actId="207"/>
        <pc:sldMkLst>
          <pc:docMk/>
          <pc:sldMk cId="1318445809" sldId="280"/>
        </pc:sldMkLst>
        <pc:spChg chg="mod">
          <ac:chgData name="Markgraf, Peter" userId="d4370ff5-a526-4649-a931-de30de5168ef" providerId="ADAL" clId="{1F3F50B9-3E10-4E38-929E-C861C298087B}" dt="2025-03-13T15:08:20.086" v="324" actId="207"/>
          <ac:spMkLst>
            <pc:docMk/>
            <pc:sldMk cId="1318445809" sldId="280"/>
            <ac:spMk id="14" creationId="{1D4399C0-2258-D283-2E93-979E132B7FBB}"/>
          </ac:spMkLst>
        </pc:spChg>
        <pc:spChg chg="mod">
          <ac:chgData name="Markgraf, Peter" userId="d4370ff5-a526-4649-a931-de30de5168ef" providerId="ADAL" clId="{1F3F50B9-3E10-4E38-929E-C861C298087B}" dt="2025-03-13T15:07:19.493" v="301" actId="207"/>
          <ac:spMkLst>
            <pc:docMk/>
            <pc:sldMk cId="1318445809" sldId="280"/>
            <ac:spMk id="15" creationId="{FB0026D1-6098-A672-C078-931B187345EB}"/>
          </ac:spMkLst>
        </pc:spChg>
      </pc:sldChg>
      <pc:sldChg chg="modSp mod">
        <pc:chgData name="Markgraf, Peter" userId="d4370ff5-a526-4649-a931-de30de5168ef" providerId="ADAL" clId="{1F3F50B9-3E10-4E38-929E-C861C298087B}" dt="2025-03-13T15:05:04.620" v="288"/>
        <pc:sldMkLst>
          <pc:docMk/>
          <pc:sldMk cId="3018981719" sldId="286"/>
        </pc:sldMkLst>
        <pc:spChg chg="mod">
          <ac:chgData name="Markgraf, Peter" userId="d4370ff5-a526-4649-a931-de30de5168ef" providerId="ADAL" clId="{1F3F50B9-3E10-4E38-929E-C861C298087B}" dt="2025-03-13T15:05:04.620" v="288"/>
          <ac:spMkLst>
            <pc:docMk/>
            <pc:sldMk cId="3018981719" sldId="286"/>
            <ac:spMk id="2" creationId="{566E4793-E71E-9324-5290-E95ED0177155}"/>
          </ac:spMkLst>
        </pc:spChg>
      </pc:sldChg>
      <pc:sldChg chg="modSp mod">
        <pc:chgData name="Markgraf, Peter" userId="d4370ff5-a526-4649-a931-de30de5168ef" providerId="ADAL" clId="{1F3F50B9-3E10-4E38-929E-C861C298087B}" dt="2025-03-13T15:05:00.523" v="287"/>
        <pc:sldMkLst>
          <pc:docMk/>
          <pc:sldMk cId="1273842414" sldId="310"/>
        </pc:sldMkLst>
        <pc:spChg chg="mod">
          <ac:chgData name="Markgraf, Peter" userId="d4370ff5-a526-4649-a931-de30de5168ef" providerId="ADAL" clId="{1F3F50B9-3E10-4E38-929E-C861C298087B}" dt="2025-03-13T15:05:00.523" v="287"/>
          <ac:spMkLst>
            <pc:docMk/>
            <pc:sldMk cId="1273842414" sldId="310"/>
            <ac:spMk id="2" creationId="{A96F04AC-A687-1DBC-8FE9-211F75113987}"/>
          </ac:spMkLst>
        </pc:spChg>
      </pc:sldChg>
      <pc:sldChg chg="modSp mod">
        <pc:chgData name="Markgraf, Peter" userId="d4370ff5-a526-4649-a931-de30de5168ef" providerId="ADAL" clId="{1F3F50B9-3E10-4E38-929E-C861C298087B}" dt="2025-03-13T15:04:47.862" v="284"/>
        <pc:sldMkLst>
          <pc:docMk/>
          <pc:sldMk cId="2432223817" sldId="328"/>
        </pc:sldMkLst>
        <pc:spChg chg="mod">
          <ac:chgData name="Markgraf, Peter" userId="d4370ff5-a526-4649-a931-de30de5168ef" providerId="ADAL" clId="{1F3F50B9-3E10-4E38-929E-C861C298087B}" dt="2025-03-13T15:04:47.862" v="284"/>
          <ac:spMkLst>
            <pc:docMk/>
            <pc:sldMk cId="2432223817" sldId="328"/>
            <ac:spMk id="2" creationId="{4DBA035B-A606-42A9-A924-3D98957C9448}"/>
          </ac:spMkLst>
        </pc:spChg>
      </pc:sldChg>
      <pc:sldChg chg="addSp delSp modSp del mod">
        <pc:chgData name="Markgraf, Peter" userId="d4370ff5-a526-4649-a931-de30de5168ef" providerId="ADAL" clId="{1F3F50B9-3E10-4E38-929E-C861C298087B}" dt="2025-03-13T15:48:16.383" v="784" actId="47"/>
        <pc:sldMkLst>
          <pc:docMk/>
          <pc:sldMk cId="1722483493" sldId="352"/>
        </pc:sldMkLst>
        <pc:spChg chg="mod">
          <ac:chgData name="Markgraf, Peter" userId="d4370ff5-a526-4649-a931-de30de5168ef" providerId="ADAL" clId="{1F3F50B9-3E10-4E38-929E-C861C298087B}" dt="2025-03-13T15:04:29.426" v="281" actId="20577"/>
          <ac:spMkLst>
            <pc:docMk/>
            <pc:sldMk cId="1722483493" sldId="352"/>
            <ac:spMk id="3" creationId="{0D318C27-5D4C-7B25-D7A1-F10AC123DFAB}"/>
          </ac:spMkLst>
        </pc:spChg>
        <pc:spChg chg="mod">
          <ac:chgData name="Markgraf, Peter" userId="d4370ff5-a526-4649-a931-de30de5168ef" providerId="ADAL" clId="{1F3F50B9-3E10-4E38-929E-C861C298087B}" dt="2025-03-13T15:39:58.377" v="574" actId="14100"/>
          <ac:spMkLst>
            <pc:docMk/>
            <pc:sldMk cId="1722483493" sldId="352"/>
            <ac:spMk id="7" creationId="{1178934A-9F90-DC60-54F5-4D515BAA4D75}"/>
          </ac:spMkLst>
        </pc:spChg>
        <pc:spChg chg="del">
          <ac:chgData name="Markgraf, Peter" userId="d4370ff5-a526-4649-a931-de30de5168ef" providerId="ADAL" clId="{1F3F50B9-3E10-4E38-929E-C861C298087B}" dt="2025-03-13T15:04:13.331" v="262" actId="478"/>
          <ac:spMkLst>
            <pc:docMk/>
            <pc:sldMk cId="1722483493" sldId="352"/>
            <ac:spMk id="44" creationId="{7397F487-1982-2360-2F8E-DD038B24D931}"/>
          </ac:spMkLst>
        </pc:spChg>
        <pc:spChg chg="mod">
          <ac:chgData name="Markgraf, Peter" userId="d4370ff5-a526-4649-a931-de30de5168ef" providerId="ADAL" clId="{1F3F50B9-3E10-4E38-929E-C861C298087B}" dt="2025-03-13T15:40:03.517" v="582" actId="20577"/>
          <ac:spMkLst>
            <pc:docMk/>
            <pc:sldMk cId="1722483493" sldId="352"/>
            <ac:spMk id="52" creationId="{2B561B63-44F2-F2DD-F363-495E62501AA0}"/>
          </ac:spMkLst>
        </pc:spChg>
        <pc:spChg chg="mod">
          <ac:chgData name="Markgraf, Peter" userId="d4370ff5-a526-4649-a931-de30de5168ef" providerId="ADAL" clId="{1F3F50B9-3E10-4E38-929E-C861C298087B}" dt="2025-03-13T15:42:56.898" v="682" actId="14100"/>
          <ac:spMkLst>
            <pc:docMk/>
            <pc:sldMk cId="1722483493" sldId="352"/>
            <ac:spMk id="53" creationId="{0312E43F-1BDC-784A-DF49-CBD2E59E3A30}"/>
          </ac:spMkLst>
        </pc:spChg>
        <pc:picChg chg="add del mod">
          <ac:chgData name="Markgraf, Peter" userId="d4370ff5-a526-4649-a931-de30de5168ef" providerId="ADAL" clId="{1F3F50B9-3E10-4E38-929E-C861C298087B}" dt="2025-03-13T14:51:44.891" v="216" actId="478"/>
          <ac:picMkLst>
            <pc:docMk/>
            <pc:sldMk cId="1722483493" sldId="352"/>
            <ac:picMk id="6" creationId="{6BEC434D-6903-7C43-BBDB-C5EA9A179FB1}"/>
          </ac:picMkLst>
        </pc:picChg>
        <pc:picChg chg="add mod ord modCrop">
          <ac:chgData name="Markgraf, Peter" userId="d4370ff5-a526-4649-a931-de30de5168ef" providerId="ADAL" clId="{1F3F50B9-3E10-4E38-929E-C861C298087B}" dt="2025-03-13T15:46:52.166" v="764" actId="14100"/>
          <ac:picMkLst>
            <pc:docMk/>
            <pc:sldMk cId="1722483493" sldId="352"/>
            <ac:picMk id="9" creationId="{A6EE5F95-2F22-643B-DFB1-25339782728C}"/>
          </ac:picMkLst>
        </pc:picChg>
      </pc:sldChg>
      <pc:sldChg chg="modSp mod">
        <pc:chgData name="Markgraf, Peter" userId="d4370ff5-a526-4649-a931-de30de5168ef" providerId="ADAL" clId="{1F3F50B9-3E10-4E38-929E-C861C298087B}" dt="2025-03-13T15:05:16.810" v="290"/>
        <pc:sldMkLst>
          <pc:docMk/>
          <pc:sldMk cId="854436366" sldId="360"/>
        </pc:sldMkLst>
        <pc:spChg chg="mod">
          <ac:chgData name="Markgraf, Peter" userId="d4370ff5-a526-4649-a931-de30de5168ef" providerId="ADAL" clId="{1F3F50B9-3E10-4E38-929E-C861C298087B}" dt="2025-03-13T15:05:16.810" v="290"/>
          <ac:spMkLst>
            <pc:docMk/>
            <pc:sldMk cId="854436366" sldId="360"/>
            <ac:spMk id="2" creationId="{79CE6300-C421-6ACF-4944-9258775620EE}"/>
          </ac:spMkLst>
        </pc:spChg>
      </pc:sldChg>
      <pc:sldChg chg="modSp mod">
        <pc:chgData name="Markgraf, Peter" userId="d4370ff5-a526-4649-a931-de30de5168ef" providerId="ADAL" clId="{1F3F50B9-3E10-4E38-929E-C861C298087B}" dt="2025-03-13T15:05:20.618" v="291"/>
        <pc:sldMkLst>
          <pc:docMk/>
          <pc:sldMk cId="1794544155" sldId="361"/>
        </pc:sldMkLst>
        <pc:spChg chg="mod">
          <ac:chgData name="Markgraf, Peter" userId="d4370ff5-a526-4649-a931-de30de5168ef" providerId="ADAL" clId="{1F3F50B9-3E10-4E38-929E-C861C298087B}" dt="2025-03-13T15:05:20.618" v="291"/>
          <ac:spMkLst>
            <pc:docMk/>
            <pc:sldMk cId="1794544155" sldId="361"/>
            <ac:spMk id="4" creationId="{2F102FDF-9618-95B3-B254-CA95F469D772}"/>
          </ac:spMkLst>
        </pc:spChg>
      </pc:sldChg>
      <pc:sldChg chg="modSp mod">
        <pc:chgData name="Markgraf, Peter" userId="d4370ff5-a526-4649-a931-de30de5168ef" providerId="ADAL" clId="{1F3F50B9-3E10-4E38-929E-C861C298087B}" dt="2025-03-13T15:04:56.364" v="286"/>
        <pc:sldMkLst>
          <pc:docMk/>
          <pc:sldMk cId="4259875439" sldId="364"/>
        </pc:sldMkLst>
        <pc:spChg chg="mod">
          <ac:chgData name="Markgraf, Peter" userId="d4370ff5-a526-4649-a931-de30de5168ef" providerId="ADAL" clId="{1F3F50B9-3E10-4E38-929E-C861C298087B}" dt="2025-03-13T15:04:56.364" v="286"/>
          <ac:spMkLst>
            <pc:docMk/>
            <pc:sldMk cId="4259875439" sldId="364"/>
            <ac:spMk id="2" creationId="{AF202159-DD6A-78F3-279E-41C56D5B66B0}"/>
          </ac:spMkLst>
        </pc:spChg>
      </pc:sldChg>
      <pc:sldChg chg="addSp delSp modSp mod">
        <pc:chgData name="Markgraf, Peter" userId="d4370ff5-a526-4649-a931-de30de5168ef" providerId="ADAL" clId="{1F3F50B9-3E10-4E38-929E-C861C298087B}" dt="2025-03-13T16:20:50.190" v="1251" actId="478"/>
        <pc:sldMkLst>
          <pc:docMk/>
          <pc:sldMk cId="4232715035" sldId="2147481972"/>
        </pc:sldMkLst>
        <pc:spChg chg="mod">
          <ac:chgData name="Markgraf, Peter" userId="d4370ff5-a526-4649-a931-de30de5168ef" providerId="ADAL" clId="{1F3F50B9-3E10-4E38-929E-C861C298087B}" dt="2025-03-13T15:05:12.952" v="289"/>
          <ac:spMkLst>
            <pc:docMk/>
            <pc:sldMk cId="4232715035" sldId="2147481972"/>
            <ac:spMk id="2" creationId="{434ACFDA-5995-AB47-E0BB-2C713C459CD1}"/>
          </ac:spMkLst>
        </pc:spChg>
        <pc:spChg chg="add del">
          <ac:chgData name="Markgraf, Peter" userId="d4370ff5-a526-4649-a931-de30de5168ef" providerId="ADAL" clId="{1F3F50B9-3E10-4E38-929E-C861C298087B}" dt="2025-03-13T16:20:50.190" v="1251" actId="478"/>
          <ac:spMkLst>
            <pc:docMk/>
            <pc:sldMk cId="4232715035" sldId="2147481972"/>
            <ac:spMk id="1120" creationId="{99892466-53F1-3035-DB9E-D2F40ADCAB8F}"/>
          </ac:spMkLst>
        </pc:spChg>
      </pc:sldChg>
      <pc:sldChg chg="modSp mod">
        <pc:chgData name="Markgraf, Peter" userId="d4370ff5-a526-4649-a931-de30de5168ef" providerId="ADAL" clId="{1F3F50B9-3E10-4E38-929E-C861C298087B}" dt="2025-03-13T15:04:51.854" v="285"/>
        <pc:sldMkLst>
          <pc:docMk/>
          <pc:sldMk cId="1344353524" sldId="2147481973"/>
        </pc:sldMkLst>
        <pc:spChg chg="mod">
          <ac:chgData name="Markgraf, Peter" userId="d4370ff5-a526-4649-a931-de30de5168ef" providerId="ADAL" clId="{1F3F50B9-3E10-4E38-929E-C861C298087B}" dt="2025-03-13T15:04:51.854" v="285"/>
          <ac:spMkLst>
            <pc:docMk/>
            <pc:sldMk cId="1344353524" sldId="2147481973"/>
            <ac:spMk id="4" creationId="{5CC82E62-10F7-4257-C994-86D8448FA1B3}"/>
          </ac:spMkLst>
        </pc:spChg>
      </pc:sldChg>
      <pc:sldChg chg="addSp delSp modSp add mod">
        <pc:chgData name="Markgraf, Peter" userId="d4370ff5-a526-4649-a931-de30de5168ef" providerId="ADAL" clId="{1F3F50B9-3E10-4E38-929E-C861C298087B}" dt="2025-03-13T18:21:01.144" v="2227" actId="20577"/>
        <pc:sldMkLst>
          <pc:docMk/>
          <pc:sldMk cId="3045451897" sldId="2147481974"/>
        </pc:sldMkLst>
        <pc:spChg chg="del ord">
          <ac:chgData name="Markgraf, Peter" userId="d4370ff5-a526-4649-a931-de30de5168ef" providerId="ADAL" clId="{1F3F50B9-3E10-4E38-929E-C861C298087B}" dt="2025-03-13T14:46:35.090" v="132" actId="478"/>
          <ac:spMkLst>
            <pc:docMk/>
            <pc:sldMk cId="3045451897" sldId="2147481974"/>
            <ac:spMk id="2" creationId="{6A80325C-BCBC-8364-4BDB-A39561D5FE25}"/>
          </ac:spMkLst>
        </pc:spChg>
        <pc:spChg chg="add mod">
          <ac:chgData name="Markgraf, Peter" userId="d4370ff5-a526-4649-a931-de30de5168ef" providerId="ADAL" clId="{1F3F50B9-3E10-4E38-929E-C861C298087B}" dt="2025-03-13T18:21:01.144" v="2227" actId="20577"/>
          <ac:spMkLst>
            <pc:docMk/>
            <pc:sldMk cId="3045451897" sldId="2147481974"/>
            <ac:spMk id="2" creationId="{CF3B9EE7-B4CF-5518-B071-F5E8B43E717A}"/>
          </ac:spMkLst>
        </pc:spChg>
        <pc:spChg chg="mod">
          <ac:chgData name="Markgraf, Peter" userId="d4370ff5-a526-4649-a931-de30de5168ef" providerId="ADAL" clId="{1F3F50B9-3E10-4E38-929E-C861C298087B}" dt="2025-03-13T15:04:39.504" v="282"/>
          <ac:spMkLst>
            <pc:docMk/>
            <pc:sldMk cId="3045451897" sldId="2147481974"/>
            <ac:spMk id="3" creationId="{74CA08BE-5AF0-4E0C-E104-E0B101B3E12A}"/>
          </ac:spMkLst>
        </pc:spChg>
        <pc:spChg chg="mod">
          <ac:chgData name="Markgraf, Peter" userId="d4370ff5-a526-4649-a931-de30de5168ef" providerId="ADAL" clId="{1F3F50B9-3E10-4E38-929E-C861C298087B}" dt="2025-03-13T14:45:49.728" v="122" actId="20577"/>
          <ac:spMkLst>
            <pc:docMk/>
            <pc:sldMk cId="3045451897" sldId="2147481974"/>
            <ac:spMk id="7" creationId="{C278948A-F964-F4E6-9D1D-F752B033391D}"/>
          </ac:spMkLst>
        </pc:spChg>
        <pc:spChg chg="mod">
          <ac:chgData name="Markgraf, Peter" userId="d4370ff5-a526-4649-a931-de30de5168ef" providerId="ADAL" clId="{1F3F50B9-3E10-4E38-929E-C861C298087B}" dt="2025-03-13T14:50:55.688" v="183" actId="1076"/>
          <ac:spMkLst>
            <pc:docMk/>
            <pc:sldMk cId="3045451897" sldId="2147481974"/>
            <ac:spMk id="9" creationId="{2C8FA3A8-D0BA-0B93-7217-16EBFFA1A76F}"/>
          </ac:spMkLst>
        </pc:spChg>
        <pc:spChg chg="add mod">
          <ac:chgData name="Markgraf, Peter" userId="d4370ff5-a526-4649-a931-de30de5168ef" providerId="ADAL" clId="{1F3F50B9-3E10-4E38-929E-C861C298087B}" dt="2025-03-13T14:50:46.471" v="181" actId="14100"/>
          <ac:spMkLst>
            <pc:docMk/>
            <pc:sldMk cId="3045451897" sldId="2147481974"/>
            <ac:spMk id="10" creationId="{B3C49613-1A8F-B879-92F3-0CFBFC77D308}"/>
          </ac:spMkLst>
        </pc:spChg>
        <pc:spChg chg="add mod">
          <ac:chgData name="Markgraf, Peter" userId="d4370ff5-a526-4649-a931-de30de5168ef" providerId="ADAL" clId="{1F3F50B9-3E10-4E38-929E-C861C298087B}" dt="2025-03-13T14:51:07.885" v="215" actId="6549"/>
          <ac:spMkLst>
            <pc:docMk/>
            <pc:sldMk cId="3045451897" sldId="2147481974"/>
            <ac:spMk id="11" creationId="{344FFA5D-356C-145D-5AB0-B69E49C26383}"/>
          </ac:spMkLst>
        </pc:spChg>
        <pc:spChg chg="del mod ord">
          <ac:chgData name="Markgraf, Peter" userId="d4370ff5-a526-4649-a931-de30de5168ef" providerId="ADAL" clId="{1F3F50B9-3E10-4E38-929E-C861C298087B}" dt="2025-03-13T14:46:34.157" v="131" actId="478"/>
          <ac:spMkLst>
            <pc:docMk/>
            <pc:sldMk cId="3045451897" sldId="2147481974"/>
            <ac:spMk id="44" creationId="{BDCF333D-12FA-6017-331B-E9D0CC8F15E9}"/>
          </ac:spMkLst>
        </pc:spChg>
        <pc:spChg chg="mod">
          <ac:chgData name="Markgraf, Peter" userId="d4370ff5-a526-4649-a931-de30de5168ef" providerId="ADAL" clId="{1F3F50B9-3E10-4E38-929E-C861C298087B}" dt="2025-03-13T18:14:41.060" v="1574" actId="14100"/>
          <ac:spMkLst>
            <pc:docMk/>
            <pc:sldMk cId="3045451897" sldId="2147481974"/>
            <ac:spMk id="52" creationId="{AB970C58-B2C2-D77C-3016-22CD055533F2}"/>
          </ac:spMkLst>
        </pc:spChg>
        <pc:spChg chg="mod">
          <ac:chgData name="Markgraf, Peter" userId="d4370ff5-a526-4649-a931-de30de5168ef" providerId="ADAL" clId="{1F3F50B9-3E10-4E38-929E-C861C298087B}" dt="2025-03-13T18:17:26.155" v="2007" actId="20577"/>
          <ac:spMkLst>
            <pc:docMk/>
            <pc:sldMk cId="3045451897" sldId="2147481974"/>
            <ac:spMk id="53" creationId="{CA65A2F3-0F78-209D-AF89-85E13BC12EE9}"/>
          </ac:spMkLst>
        </pc:spChg>
        <pc:picChg chg="del mod">
          <ac:chgData name="Markgraf, Peter" userId="d4370ff5-a526-4649-a931-de30de5168ef" providerId="ADAL" clId="{1F3F50B9-3E10-4E38-929E-C861C298087B}" dt="2025-03-13T14:46:50.289" v="136" actId="27803"/>
          <ac:picMkLst>
            <pc:docMk/>
            <pc:sldMk cId="3045451897" sldId="2147481974"/>
            <ac:picMk id="6" creationId="{2C8FA3A8-D0BA-0B93-7217-16EBFFA1A76F}"/>
          </ac:picMkLst>
        </pc:picChg>
        <pc:picChg chg="add mod">
          <ac:chgData name="Markgraf, Peter" userId="d4370ff5-a526-4649-a931-de30de5168ef" providerId="ADAL" clId="{1F3F50B9-3E10-4E38-929E-C861C298087B}" dt="2025-03-13T14:49:10.357" v="146" actId="1076"/>
          <ac:picMkLst>
            <pc:docMk/>
            <pc:sldMk cId="3045451897" sldId="2147481974"/>
            <ac:picMk id="8" creationId="{38328596-EA34-2EE3-818D-3A6F8E427F91}"/>
          </ac:picMkLst>
        </pc:picChg>
        <pc:picChg chg="add del mod">
          <ac:chgData name="Markgraf, Peter" userId="d4370ff5-a526-4649-a931-de30de5168ef" providerId="ADAL" clId="{1F3F50B9-3E10-4E38-929E-C861C298087B}" dt="2025-03-13T15:22:58.475" v="341" actId="478"/>
          <ac:picMkLst>
            <pc:docMk/>
            <pc:sldMk cId="3045451897" sldId="2147481974"/>
            <ac:picMk id="12" creationId="{A99A37F7-81EA-A6A0-6AFF-C75F9196B977}"/>
          </ac:picMkLst>
        </pc:picChg>
      </pc:sldChg>
      <pc:sldChg chg="addSp delSp modSp add del mod ord">
        <pc:chgData name="Markgraf, Peter" userId="d4370ff5-a526-4649-a931-de30de5168ef" providerId="ADAL" clId="{1F3F50B9-3E10-4E38-929E-C861C298087B}" dt="2025-03-13T18:13:07.865" v="1573" actId="1076"/>
        <pc:sldMkLst>
          <pc:docMk/>
          <pc:sldMk cId="2194484475" sldId="2147481975"/>
        </pc:sldMkLst>
        <pc:spChg chg="mod">
          <ac:chgData name="Markgraf, Peter" userId="d4370ff5-a526-4649-a931-de30de5168ef" providerId="ADAL" clId="{1F3F50B9-3E10-4E38-929E-C861C298087B}" dt="2025-03-13T15:44:07.377" v="697" actId="1076"/>
          <ac:spMkLst>
            <pc:docMk/>
            <pc:sldMk cId="2194484475" sldId="2147481975"/>
            <ac:spMk id="2" creationId="{723D1A25-6DD9-5B80-3661-BDE0FFBC4C6D}"/>
          </ac:spMkLst>
        </pc:spChg>
        <pc:spChg chg="mod">
          <ac:chgData name="Markgraf, Peter" userId="d4370ff5-a526-4649-a931-de30de5168ef" providerId="ADAL" clId="{1F3F50B9-3E10-4E38-929E-C861C298087B}" dt="2025-03-13T15:04:43.213" v="283"/>
          <ac:spMkLst>
            <pc:docMk/>
            <pc:sldMk cId="2194484475" sldId="2147481975"/>
            <ac:spMk id="3" creationId="{FD784C78-58DF-562D-8844-040B7E077DB1}"/>
          </ac:spMkLst>
        </pc:spChg>
        <pc:spChg chg="add mod">
          <ac:chgData name="Markgraf, Peter" userId="d4370ff5-a526-4649-a931-de30de5168ef" providerId="ADAL" clId="{1F3F50B9-3E10-4E38-929E-C861C298087B}" dt="2025-03-13T18:13:07.865" v="1573" actId="1076"/>
          <ac:spMkLst>
            <pc:docMk/>
            <pc:sldMk cId="2194484475" sldId="2147481975"/>
            <ac:spMk id="5" creationId="{44DA4AFD-8648-DD8C-7F5F-6794123489BC}"/>
          </ac:spMkLst>
        </pc:spChg>
        <pc:spChg chg="mod">
          <ac:chgData name="Markgraf, Peter" userId="d4370ff5-a526-4649-a931-de30de5168ef" providerId="ADAL" clId="{1F3F50B9-3E10-4E38-929E-C861C298087B}" dt="2025-03-13T15:47:13.315" v="766"/>
          <ac:spMkLst>
            <pc:docMk/>
            <pc:sldMk cId="2194484475" sldId="2147481975"/>
            <ac:spMk id="7" creationId="{B6E22C00-8D76-C7C3-5434-BFBEF6FCB49A}"/>
          </ac:spMkLst>
        </pc:spChg>
        <pc:spChg chg="del">
          <ac:chgData name="Markgraf, Peter" userId="d4370ff5-a526-4649-a931-de30de5168ef" providerId="ADAL" clId="{1F3F50B9-3E10-4E38-929E-C861C298087B}" dt="2025-03-13T15:06:08.287" v="298" actId="478"/>
          <ac:spMkLst>
            <pc:docMk/>
            <pc:sldMk cId="2194484475" sldId="2147481975"/>
            <ac:spMk id="44" creationId="{8AC86292-1ED8-B348-8E5D-FFFF4D5E0F51}"/>
          </ac:spMkLst>
        </pc:spChg>
        <pc:spChg chg="mod">
          <ac:chgData name="Markgraf, Peter" userId="d4370ff5-a526-4649-a931-de30de5168ef" providerId="ADAL" clId="{1F3F50B9-3E10-4E38-929E-C861C298087B}" dt="2025-03-13T15:49:45.509" v="791" actId="120"/>
          <ac:spMkLst>
            <pc:docMk/>
            <pc:sldMk cId="2194484475" sldId="2147481975"/>
            <ac:spMk id="52" creationId="{3246B886-BF15-C129-46D9-B351FB3F40E9}"/>
          </ac:spMkLst>
        </pc:spChg>
        <pc:spChg chg="mod">
          <ac:chgData name="Markgraf, Peter" userId="d4370ff5-a526-4649-a931-de30de5168ef" providerId="ADAL" clId="{1F3F50B9-3E10-4E38-929E-C861C298087B}" dt="2025-03-13T16:22:21.216" v="1263" actId="1076"/>
          <ac:spMkLst>
            <pc:docMk/>
            <pc:sldMk cId="2194484475" sldId="2147481975"/>
            <ac:spMk id="53" creationId="{A852F163-A93F-E20A-D8D5-AE417E424020}"/>
          </ac:spMkLst>
        </pc:spChg>
        <pc:picChg chg="add del mod ord modCrop">
          <ac:chgData name="Markgraf, Peter" userId="d4370ff5-a526-4649-a931-de30de5168ef" providerId="ADAL" clId="{1F3F50B9-3E10-4E38-929E-C861C298087B}" dt="2025-03-13T15:46:08.073" v="751" actId="478"/>
          <ac:picMkLst>
            <pc:docMk/>
            <pc:sldMk cId="2194484475" sldId="2147481975"/>
            <ac:picMk id="6" creationId="{8142F1D1-DE84-F6A3-E578-1D6C106FEDAD}"/>
          </ac:picMkLst>
        </pc:picChg>
        <pc:picChg chg="add del mod ord">
          <ac:chgData name="Markgraf, Peter" userId="d4370ff5-a526-4649-a931-de30de5168ef" providerId="ADAL" clId="{1F3F50B9-3E10-4E38-929E-C861C298087B}" dt="2025-03-13T15:47:56.860" v="780" actId="478"/>
          <ac:picMkLst>
            <pc:docMk/>
            <pc:sldMk cId="2194484475" sldId="2147481975"/>
            <ac:picMk id="8" creationId="{8A4D50E8-03CA-D24C-0E0B-BA59BCEA8803}"/>
          </ac:picMkLst>
        </pc:picChg>
        <pc:picChg chg="del">
          <ac:chgData name="Markgraf, Peter" userId="d4370ff5-a526-4649-a931-de30de5168ef" providerId="ADAL" clId="{1F3F50B9-3E10-4E38-929E-C861C298087B}" dt="2025-03-13T14:56:30.644" v="232" actId="478"/>
          <ac:picMkLst>
            <pc:docMk/>
            <pc:sldMk cId="2194484475" sldId="2147481975"/>
            <ac:picMk id="9" creationId="{E2887865-ADA4-0E3F-9AAC-2E30DDD237A1}"/>
          </ac:picMkLst>
        </pc:picChg>
        <pc:picChg chg="add mod ord">
          <ac:chgData name="Markgraf, Peter" userId="d4370ff5-a526-4649-a931-de30de5168ef" providerId="ADAL" clId="{1F3F50B9-3E10-4E38-929E-C861C298087B}" dt="2025-03-13T15:47:59.144" v="781" actId="166"/>
          <ac:picMkLst>
            <pc:docMk/>
            <pc:sldMk cId="2194484475" sldId="2147481975"/>
            <ac:picMk id="10" creationId="{EE121F47-223A-3499-E5B5-7FD698918DEF}"/>
          </ac:picMkLst>
        </pc:picChg>
      </pc:sldChg>
      <pc:sldChg chg="addSp delSp modSp add del mod ord">
        <pc:chgData name="Markgraf, Peter" userId="d4370ff5-a526-4649-a931-de30de5168ef" providerId="ADAL" clId="{1F3F50B9-3E10-4E38-929E-C861C298087B}" dt="2025-03-13T15:46:23.859" v="753" actId="47"/>
        <pc:sldMkLst>
          <pc:docMk/>
          <pc:sldMk cId="816075986" sldId="2147481976"/>
        </pc:sldMkLst>
        <pc:spChg chg="add del mod">
          <ac:chgData name="Markgraf, Peter" userId="d4370ff5-a526-4649-a931-de30de5168ef" providerId="ADAL" clId="{1F3F50B9-3E10-4E38-929E-C861C298087B}" dt="2025-03-13T15:44:58.502" v="712" actId="14100"/>
          <ac:spMkLst>
            <pc:docMk/>
            <pc:sldMk cId="816075986" sldId="2147481976"/>
            <ac:spMk id="2" creationId="{B5C0EAEB-9A68-8109-B2B0-B52EA88169AB}"/>
          </ac:spMkLst>
        </pc:spChg>
        <pc:spChg chg="mod">
          <ac:chgData name="Markgraf, Peter" userId="d4370ff5-a526-4649-a931-de30de5168ef" providerId="ADAL" clId="{1F3F50B9-3E10-4E38-929E-C861C298087B}" dt="2025-03-13T15:40:32.658" v="617" actId="14100"/>
          <ac:spMkLst>
            <pc:docMk/>
            <pc:sldMk cId="816075986" sldId="2147481976"/>
            <ac:spMk id="7" creationId="{7236911F-75EC-E337-D3C5-655537CB2E63}"/>
          </ac:spMkLst>
        </pc:spChg>
        <pc:spChg chg="add del mod">
          <ac:chgData name="Markgraf, Peter" userId="d4370ff5-a526-4649-a931-de30de5168ef" providerId="ADAL" clId="{1F3F50B9-3E10-4E38-929E-C861C298087B}" dt="2025-03-13T15:37:44.365" v="477" actId="478"/>
          <ac:spMkLst>
            <pc:docMk/>
            <pc:sldMk cId="816075986" sldId="2147481976"/>
            <ac:spMk id="8" creationId="{F995E6DB-4309-B071-6728-A231F882CB58}"/>
          </ac:spMkLst>
        </pc:spChg>
        <pc:spChg chg="mod">
          <ac:chgData name="Markgraf, Peter" userId="d4370ff5-a526-4649-a931-de30de5168ef" providerId="ADAL" clId="{1F3F50B9-3E10-4E38-929E-C861C298087B}" dt="2025-03-13T15:40:36.848" v="625" actId="20577"/>
          <ac:spMkLst>
            <pc:docMk/>
            <pc:sldMk cId="816075986" sldId="2147481976"/>
            <ac:spMk id="52" creationId="{7F5FF114-A4E4-E8B7-5815-D65D5EC99769}"/>
          </ac:spMkLst>
        </pc:spChg>
        <pc:spChg chg="mod">
          <ac:chgData name="Markgraf, Peter" userId="d4370ff5-a526-4649-a931-de30de5168ef" providerId="ADAL" clId="{1F3F50B9-3E10-4E38-929E-C861C298087B}" dt="2025-03-13T15:28:19.674" v="419" actId="255"/>
          <ac:spMkLst>
            <pc:docMk/>
            <pc:sldMk cId="816075986" sldId="2147481976"/>
            <ac:spMk id="53" creationId="{CC69B10F-F013-B071-0321-1EDD5052E0B0}"/>
          </ac:spMkLst>
        </pc:spChg>
        <pc:picChg chg="add del mod">
          <ac:chgData name="Markgraf, Peter" userId="d4370ff5-a526-4649-a931-de30de5168ef" providerId="ADAL" clId="{1F3F50B9-3E10-4E38-929E-C861C298087B}" dt="2025-03-13T15:23:09.765" v="345" actId="478"/>
          <ac:picMkLst>
            <pc:docMk/>
            <pc:sldMk cId="816075986" sldId="2147481976"/>
            <ac:picMk id="6" creationId="{F292C219-C15A-06BA-B858-13CE386356C6}"/>
          </ac:picMkLst>
        </pc:picChg>
        <pc:picChg chg="add del">
          <ac:chgData name="Markgraf, Peter" userId="d4370ff5-a526-4649-a931-de30de5168ef" providerId="ADAL" clId="{1F3F50B9-3E10-4E38-929E-C861C298087B}" dt="2025-03-13T15:37:35.813" v="475" actId="478"/>
          <ac:picMkLst>
            <pc:docMk/>
            <pc:sldMk cId="816075986" sldId="2147481976"/>
            <ac:picMk id="9" creationId="{046C2415-D7EA-5922-DB29-0593E7F45B92}"/>
          </ac:picMkLst>
        </pc:picChg>
        <pc:picChg chg="add del mod">
          <ac:chgData name="Markgraf, Peter" userId="d4370ff5-a526-4649-a931-de30de5168ef" providerId="ADAL" clId="{1F3F50B9-3E10-4E38-929E-C861C298087B}" dt="2025-03-13T15:33:46.445" v="454" actId="478"/>
          <ac:picMkLst>
            <pc:docMk/>
            <pc:sldMk cId="816075986" sldId="2147481976"/>
            <ac:picMk id="11" creationId="{3C442496-21E5-5FD6-761A-FF9F8B223FE0}"/>
          </ac:picMkLst>
        </pc:picChg>
        <pc:picChg chg="add del mod">
          <ac:chgData name="Markgraf, Peter" userId="d4370ff5-a526-4649-a931-de30de5168ef" providerId="ADAL" clId="{1F3F50B9-3E10-4E38-929E-C861C298087B}" dt="2025-03-13T15:36:19.279" v="462" actId="478"/>
          <ac:picMkLst>
            <pc:docMk/>
            <pc:sldMk cId="816075986" sldId="2147481976"/>
            <ac:picMk id="13" creationId="{4C660548-546A-0418-4573-F56B368E42E5}"/>
          </ac:picMkLst>
        </pc:picChg>
        <pc:picChg chg="add mod ord modCrop">
          <ac:chgData name="Markgraf, Peter" userId="d4370ff5-a526-4649-a931-de30de5168ef" providerId="ADAL" clId="{1F3F50B9-3E10-4E38-929E-C861C298087B}" dt="2025-03-13T15:45:05.585" v="713" actId="1076"/>
          <ac:picMkLst>
            <pc:docMk/>
            <pc:sldMk cId="816075986" sldId="2147481976"/>
            <ac:picMk id="15" creationId="{E720002C-E0D4-ADA2-8877-490180EB1628}"/>
          </ac:picMkLst>
        </pc:picChg>
      </pc:sldChg>
      <pc:sldChg chg="addSp delSp modSp add mod">
        <pc:chgData name="Markgraf, Peter" userId="d4370ff5-a526-4649-a931-de30de5168ef" providerId="ADAL" clId="{1F3F50B9-3E10-4E38-929E-C861C298087B}" dt="2025-03-13T16:22:34.384" v="1269" actId="1076"/>
        <pc:sldMkLst>
          <pc:docMk/>
          <pc:sldMk cId="2195378476" sldId="2147481977"/>
        </pc:sldMkLst>
        <pc:spChg chg="add mod">
          <ac:chgData name="Markgraf, Peter" userId="d4370ff5-a526-4649-a931-de30de5168ef" providerId="ADAL" clId="{1F3F50B9-3E10-4E38-929E-C861C298087B}" dt="2025-03-13T15:57:21.080" v="926" actId="20577"/>
          <ac:spMkLst>
            <pc:docMk/>
            <pc:sldMk cId="2195378476" sldId="2147481977"/>
            <ac:spMk id="5" creationId="{868ADEB5-3EB9-BF89-B509-3CF31D5B0E59}"/>
          </ac:spMkLst>
        </pc:spChg>
        <pc:spChg chg="mod">
          <ac:chgData name="Markgraf, Peter" userId="d4370ff5-a526-4649-a931-de30de5168ef" providerId="ADAL" clId="{1F3F50B9-3E10-4E38-929E-C861C298087B}" dt="2025-03-13T15:58:47.927" v="1018" actId="20577"/>
          <ac:spMkLst>
            <pc:docMk/>
            <pc:sldMk cId="2195378476" sldId="2147481977"/>
            <ac:spMk id="7" creationId="{FC69636E-CB4C-FD8F-E327-B5C66D40AF44}"/>
          </ac:spMkLst>
        </pc:spChg>
        <pc:spChg chg="add del mod">
          <ac:chgData name="Markgraf, Peter" userId="d4370ff5-a526-4649-a931-de30de5168ef" providerId="ADAL" clId="{1F3F50B9-3E10-4E38-929E-C861C298087B}" dt="2025-03-13T15:55:29" v="888" actId="478"/>
          <ac:spMkLst>
            <pc:docMk/>
            <pc:sldMk cId="2195378476" sldId="2147481977"/>
            <ac:spMk id="8" creationId="{5C2245A5-55C1-C1CC-DB2C-E77CCA075883}"/>
          </ac:spMkLst>
        </pc:spChg>
        <pc:spChg chg="add mod">
          <ac:chgData name="Markgraf, Peter" userId="d4370ff5-a526-4649-a931-de30de5168ef" providerId="ADAL" clId="{1F3F50B9-3E10-4E38-929E-C861C298087B}" dt="2025-03-13T16:22:34.384" v="1269" actId="1076"/>
          <ac:spMkLst>
            <pc:docMk/>
            <pc:sldMk cId="2195378476" sldId="2147481977"/>
            <ac:spMk id="9" creationId="{B89448A4-0466-6292-F840-649EE36447E7}"/>
          </ac:spMkLst>
        </pc:spChg>
        <pc:spChg chg="del">
          <ac:chgData name="Markgraf, Peter" userId="d4370ff5-a526-4649-a931-de30de5168ef" providerId="ADAL" clId="{1F3F50B9-3E10-4E38-929E-C861C298087B}" dt="2025-03-13T15:55:23.738" v="887" actId="478"/>
          <ac:spMkLst>
            <pc:docMk/>
            <pc:sldMk cId="2195378476" sldId="2147481977"/>
            <ac:spMk id="52" creationId="{64ADCA81-15F6-B57E-B0C0-3C156D6F01FB}"/>
          </ac:spMkLst>
        </pc:spChg>
        <pc:spChg chg="del">
          <ac:chgData name="Markgraf, Peter" userId="d4370ff5-a526-4649-a931-de30de5168ef" providerId="ADAL" clId="{1F3F50B9-3E10-4E38-929E-C861C298087B}" dt="2025-03-13T15:55:32.307" v="889" actId="478"/>
          <ac:spMkLst>
            <pc:docMk/>
            <pc:sldMk cId="2195378476" sldId="2147481977"/>
            <ac:spMk id="53" creationId="{4670D9FA-AA2B-7DEC-DA72-36D32ADC465B}"/>
          </ac:spMkLst>
        </pc:spChg>
      </pc:sldChg>
      <pc:sldChg chg="addSp delSp modSp add del mod">
        <pc:chgData name="Markgraf, Peter" userId="d4370ff5-a526-4649-a931-de30de5168ef" providerId="ADAL" clId="{1F3F50B9-3E10-4E38-929E-C861C298087B}" dt="2025-03-13T16:18:33.116" v="1249" actId="47"/>
        <pc:sldMkLst>
          <pc:docMk/>
          <pc:sldMk cId="3810904487" sldId="2147481978"/>
        </pc:sldMkLst>
        <pc:spChg chg="add del mod">
          <ac:chgData name="Markgraf, Peter" userId="d4370ff5-a526-4649-a931-de30de5168ef" providerId="ADAL" clId="{1F3F50B9-3E10-4E38-929E-C861C298087B}" dt="2025-03-13T15:50:13.450" v="794" actId="478"/>
          <ac:spMkLst>
            <pc:docMk/>
            <pc:sldMk cId="3810904487" sldId="2147481978"/>
            <ac:spMk id="5" creationId="{E23EB9B5-F8AD-CD09-F71F-99453BC1C712}"/>
          </ac:spMkLst>
        </pc:spChg>
        <pc:spChg chg="add mod">
          <ac:chgData name="Markgraf, Peter" userId="d4370ff5-a526-4649-a931-de30de5168ef" providerId="ADAL" clId="{1F3F50B9-3E10-4E38-929E-C861C298087B}" dt="2025-03-13T16:11:47.924" v="1137" actId="20577"/>
          <ac:spMkLst>
            <pc:docMk/>
            <pc:sldMk cId="3810904487" sldId="2147481978"/>
            <ac:spMk id="6" creationId="{0797ECCF-75F3-A519-8BB2-08BB47231506}"/>
          </ac:spMkLst>
        </pc:spChg>
        <pc:spChg chg="add mod">
          <ac:chgData name="Markgraf, Peter" userId="d4370ff5-a526-4649-a931-de30de5168ef" providerId="ADAL" clId="{1F3F50B9-3E10-4E38-929E-C861C298087B}" dt="2025-03-13T15:50:35.145" v="808" actId="20577"/>
          <ac:spMkLst>
            <pc:docMk/>
            <pc:sldMk cId="3810904487" sldId="2147481978"/>
            <ac:spMk id="9" creationId="{8188F9DE-1473-B926-3C86-2DA960F03BCF}"/>
          </ac:spMkLst>
        </pc:spChg>
        <pc:spChg chg="add del mod">
          <ac:chgData name="Markgraf, Peter" userId="d4370ff5-a526-4649-a931-de30de5168ef" providerId="ADAL" clId="{1F3F50B9-3E10-4E38-929E-C861C298087B}" dt="2025-03-13T15:51:26.277" v="818" actId="478"/>
          <ac:spMkLst>
            <pc:docMk/>
            <pc:sldMk cId="3810904487" sldId="2147481978"/>
            <ac:spMk id="10" creationId="{756DB533-FB25-0B00-2134-8F0471C1AC0F}"/>
          </ac:spMkLst>
        </pc:spChg>
        <pc:spChg chg="del mod">
          <ac:chgData name="Markgraf, Peter" userId="d4370ff5-a526-4649-a931-de30de5168ef" providerId="ADAL" clId="{1F3F50B9-3E10-4E38-929E-C861C298087B}" dt="2025-03-13T15:50:37.860" v="809" actId="478"/>
          <ac:spMkLst>
            <pc:docMk/>
            <pc:sldMk cId="3810904487" sldId="2147481978"/>
            <ac:spMk id="52" creationId="{9CFFA850-C056-AFD3-6FC6-7A4B649606C1}"/>
          </ac:spMkLst>
        </pc:spChg>
        <pc:spChg chg="del mod">
          <ac:chgData name="Markgraf, Peter" userId="d4370ff5-a526-4649-a931-de30de5168ef" providerId="ADAL" clId="{1F3F50B9-3E10-4E38-929E-C861C298087B}" dt="2025-03-13T15:51:24.352" v="817" actId="478"/>
          <ac:spMkLst>
            <pc:docMk/>
            <pc:sldMk cId="3810904487" sldId="2147481978"/>
            <ac:spMk id="53" creationId="{4A60DDFA-7785-457E-5E2B-3772898584C5}"/>
          </ac:spMkLst>
        </pc:spChg>
      </pc:sldChg>
      <pc:sldChg chg="modSp add mod">
        <pc:chgData name="Markgraf, Peter" userId="d4370ff5-a526-4649-a931-de30de5168ef" providerId="ADAL" clId="{1F3F50B9-3E10-4E38-929E-C861C298087B}" dt="2025-03-13T16:22:06.469" v="1257" actId="1076"/>
        <pc:sldMkLst>
          <pc:docMk/>
          <pc:sldMk cId="2500345394" sldId="2147481979"/>
        </pc:sldMkLst>
        <pc:spChg chg="mod">
          <ac:chgData name="Markgraf, Peter" userId="d4370ff5-a526-4649-a931-de30de5168ef" providerId="ADAL" clId="{1F3F50B9-3E10-4E38-929E-C861C298087B}" dt="2025-03-13T16:22:06.469" v="1257" actId="1076"/>
          <ac:spMkLst>
            <pc:docMk/>
            <pc:sldMk cId="2500345394" sldId="2147481979"/>
            <ac:spMk id="6" creationId="{93178E00-D26A-6B34-1A63-893209878958}"/>
          </ac:spMkLst>
        </pc:spChg>
      </pc:sldChg>
      <pc:sldChg chg="addSp delSp modSp add mod ord">
        <pc:chgData name="Markgraf, Peter" userId="d4370ff5-a526-4649-a931-de30de5168ef" providerId="ADAL" clId="{1F3F50B9-3E10-4E38-929E-C861C298087B}" dt="2025-03-13T17:44:11.984" v="1543" actId="14100"/>
        <pc:sldMkLst>
          <pc:docMk/>
          <pc:sldMk cId="814127806" sldId="2147481980"/>
        </pc:sldMkLst>
        <pc:spChg chg="add mod">
          <ac:chgData name="Markgraf, Peter" userId="d4370ff5-a526-4649-a931-de30de5168ef" providerId="ADAL" clId="{1F3F50B9-3E10-4E38-929E-C861C298087B}" dt="2025-03-13T17:44:11.984" v="1543" actId="14100"/>
          <ac:spMkLst>
            <pc:docMk/>
            <pc:sldMk cId="814127806" sldId="2147481980"/>
            <ac:spMk id="2" creationId="{D25DC358-3CE1-6C92-75D5-D5C44407645D}"/>
          </ac:spMkLst>
        </pc:spChg>
        <pc:spChg chg="add mod">
          <ac:chgData name="Markgraf, Peter" userId="d4370ff5-a526-4649-a931-de30de5168ef" providerId="ADAL" clId="{1F3F50B9-3E10-4E38-929E-C861C298087B}" dt="2025-03-13T17:44:03.848" v="1541" actId="14100"/>
          <ac:spMkLst>
            <pc:docMk/>
            <pc:sldMk cId="814127806" sldId="2147481980"/>
            <ac:spMk id="5" creationId="{17611DA7-339D-0B5E-D614-728CA7DB83BC}"/>
          </ac:spMkLst>
        </pc:spChg>
        <pc:spChg chg="add mod">
          <ac:chgData name="Markgraf, Peter" userId="d4370ff5-a526-4649-a931-de30de5168ef" providerId="ADAL" clId="{1F3F50B9-3E10-4E38-929E-C861C298087B}" dt="2025-03-13T17:44:07.776" v="1542" actId="14100"/>
          <ac:spMkLst>
            <pc:docMk/>
            <pc:sldMk cId="814127806" sldId="2147481980"/>
            <ac:spMk id="6" creationId="{2F28E854-A815-FFB6-DE6F-E11C5441819E}"/>
          </ac:spMkLst>
        </pc:spChg>
        <pc:spChg chg="mod">
          <ac:chgData name="Markgraf, Peter" userId="d4370ff5-a526-4649-a931-de30de5168ef" providerId="ADAL" clId="{1F3F50B9-3E10-4E38-929E-C861C298087B}" dt="2025-03-13T17:38:14.539" v="1277" actId="20577"/>
          <ac:spMkLst>
            <pc:docMk/>
            <pc:sldMk cId="814127806" sldId="2147481980"/>
            <ac:spMk id="7" creationId="{C3EB3E73-33F3-980B-4C43-2EF2DF27B58F}"/>
          </ac:spMkLst>
        </pc:spChg>
        <pc:spChg chg="mod">
          <ac:chgData name="Markgraf, Peter" userId="d4370ff5-a526-4649-a931-de30de5168ef" providerId="ADAL" clId="{1F3F50B9-3E10-4E38-929E-C861C298087B}" dt="2025-03-13T17:43:29.775" v="1497" actId="1076"/>
          <ac:spMkLst>
            <pc:docMk/>
            <pc:sldMk cId="814127806" sldId="2147481980"/>
            <ac:spMk id="9" creationId="{2149945E-A563-A007-8B3A-F9081452BD06}"/>
          </ac:spMkLst>
        </pc:spChg>
        <pc:spChg chg="mod">
          <ac:chgData name="Markgraf, Peter" userId="d4370ff5-a526-4649-a931-de30de5168ef" providerId="ADAL" clId="{1F3F50B9-3E10-4E38-929E-C861C298087B}" dt="2025-03-13T17:43:29.775" v="1497" actId="1076"/>
          <ac:spMkLst>
            <pc:docMk/>
            <pc:sldMk cId="814127806" sldId="2147481980"/>
            <ac:spMk id="10" creationId="{10DE29E3-FE6E-17BC-0462-9CA0D085AFE2}"/>
          </ac:spMkLst>
        </pc:spChg>
        <pc:spChg chg="mod">
          <ac:chgData name="Markgraf, Peter" userId="d4370ff5-a526-4649-a931-de30de5168ef" providerId="ADAL" clId="{1F3F50B9-3E10-4E38-929E-C861C298087B}" dt="2025-03-13T17:43:34.780" v="1498" actId="14100"/>
          <ac:spMkLst>
            <pc:docMk/>
            <pc:sldMk cId="814127806" sldId="2147481980"/>
            <ac:spMk id="11" creationId="{1B3DDB27-E40F-C604-57AC-2F3CFC2D9DF0}"/>
          </ac:spMkLst>
        </pc:spChg>
        <pc:spChg chg="del">
          <ac:chgData name="Markgraf, Peter" userId="d4370ff5-a526-4649-a931-de30de5168ef" providerId="ADAL" clId="{1F3F50B9-3E10-4E38-929E-C861C298087B}" dt="2025-03-13T17:38:29.347" v="1310" actId="478"/>
          <ac:spMkLst>
            <pc:docMk/>
            <pc:sldMk cId="814127806" sldId="2147481980"/>
            <ac:spMk id="52" creationId="{27724082-53B1-3371-29B3-C27D445F782C}"/>
          </ac:spMkLst>
        </pc:spChg>
        <pc:spChg chg="del">
          <ac:chgData name="Markgraf, Peter" userId="d4370ff5-a526-4649-a931-de30de5168ef" providerId="ADAL" clId="{1F3F50B9-3E10-4E38-929E-C861C298087B}" dt="2025-03-13T17:38:30.800" v="1311" actId="478"/>
          <ac:spMkLst>
            <pc:docMk/>
            <pc:sldMk cId="814127806" sldId="2147481980"/>
            <ac:spMk id="53" creationId="{418FB104-7576-F69C-3CE9-1059E247F0A9}"/>
          </ac:spMkLst>
        </pc:spChg>
        <pc:picChg chg="mod">
          <ac:chgData name="Markgraf, Peter" userId="d4370ff5-a526-4649-a931-de30de5168ef" providerId="ADAL" clId="{1F3F50B9-3E10-4E38-929E-C861C298087B}" dt="2025-03-13T17:43:29.775" v="1497" actId="1076"/>
          <ac:picMkLst>
            <pc:docMk/>
            <pc:sldMk cId="814127806" sldId="2147481980"/>
            <ac:picMk id="8" creationId="{6C054631-688D-73FB-EBCE-D94AFAD05B23}"/>
          </ac:picMkLst>
        </pc:picChg>
      </pc:sldChg>
    </pc:docChg>
  </pc:docChgLst>
  <pc:docChgLst>
    <pc:chgData name="Kahraman, Ebru" userId="S::ebru.kahraman@asap.de::977cd510-c6bb-4be4-83d0-daecc365ce51" providerId="AD" clId="Web-{7B94EEED-47A7-1141-787E-DCDC7F3DF897}"/>
    <pc:docChg chg="modSld">
      <pc:chgData name="Kahraman, Ebru" userId="S::ebru.kahraman@asap.de::977cd510-c6bb-4be4-83d0-daecc365ce51" providerId="AD" clId="Web-{7B94EEED-47A7-1141-787E-DCDC7F3DF897}" dt="2024-10-18T13:38:49.284" v="10" actId="20577"/>
      <pc:docMkLst>
        <pc:docMk/>
      </pc:docMkLst>
      <pc:sldChg chg="modSp">
        <pc:chgData name="Kahraman, Ebru" userId="S::ebru.kahraman@asap.de::977cd510-c6bb-4be4-83d0-daecc365ce51" providerId="AD" clId="Web-{7B94EEED-47A7-1141-787E-DCDC7F3DF897}" dt="2024-10-18T13:38:49.284" v="10" actId="20577"/>
        <pc:sldMkLst>
          <pc:docMk/>
          <pc:sldMk cId="1794544155" sldId="361"/>
        </pc:sldMkLst>
      </pc:sldChg>
    </pc:docChg>
  </pc:docChgLst>
  <pc:docChgLst>
    <pc:chgData name="Kahraman, Ebru" userId="S::ebru.kahraman@asap.de::977cd510-c6bb-4be4-83d0-daecc365ce51" providerId="AD" clId="Web-{1318445D-FEDA-C0A3-947B-20F5A9441984}"/>
    <pc:docChg chg="addSld delSld modSld modSection">
      <pc:chgData name="Kahraman, Ebru" userId="S::ebru.kahraman@asap.de::977cd510-c6bb-4be4-83d0-daecc365ce51" providerId="AD" clId="Web-{1318445D-FEDA-C0A3-947B-20F5A9441984}" dt="2024-11-19T12:39:20.408" v="8"/>
      <pc:docMkLst>
        <pc:docMk/>
      </pc:docMkLst>
      <pc:sldChg chg="del">
        <pc:chgData name="Kahraman, Ebru" userId="S::ebru.kahraman@asap.de::977cd510-c6bb-4be4-83d0-daecc365ce51" providerId="AD" clId="Web-{1318445D-FEDA-C0A3-947B-20F5A9441984}" dt="2024-11-19T12:39:20.408" v="8"/>
        <pc:sldMkLst>
          <pc:docMk/>
          <pc:sldMk cId="1779528804" sldId="374"/>
        </pc:sldMkLst>
      </pc:sldChg>
      <pc:sldChg chg="modSp add">
        <pc:chgData name="Kahraman, Ebru" userId="S::ebru.kahraman@asap.de::977cd510-c6bb-4be4-83d0-daecc365ce51" providerId="AD" clId="Web-{1318445D-FEDA-C0A3-947B-20F5A9441984}" dt="2024-11-19T12:39:16.252" v="7" actId="20577"/>
        <pc:sldMkLst>
          <pc:docMk/>
          <pc:sldMk cId="2497143533" sldId="382"/>
        </pc:sldMkLst>
      </pc:sldChg>
    </pc:docChg>
  </pc:docChgLst>
  <pc:docChgLst>
    <pc:chgData name="Bunte, Johannes" userId="S::johannes.bunte@asap.de::ca7bd582-1e0d-44f9-8184-76f5d42aca15" providerId="AD" clId="Web-{E04E8490-B616-2F49-0379-0DA6AD2C5C17}"/>
    <pc:docChg chg="delSld modSld modSection">
      <pc:chgData name="Bunte, Johannes" userId="S::johannes.bunte@asap.de::ca7bd582-1e0d-44f9-8184-76f5d42aca15" providerId="AD" clId="Web-{E04E8490-B616-2F49-0379-0DA6AD2C5C17}" dt="2025-03-14T09:42:22.208" v="42"/>
      <pc:docMkLst>
        <pc:docMk/>
      </pc:docMkLst>
      <pc:sldChg chg="del">
        <pc:chgData name="Bunte, Johannes" userId="S::johannes.bunte@asap.de::ca7bd582-1e0d-44f9-8184-76f5d42aca15" providerId="AD" clId="Web-{E04E8490-B616-2F49-0379-0DA6AD2C5C17}" dt="2025-03-14T09:42:16.911" v="39"/>
        <pc:sldMkLst>
          <pc:docMk/>
          <pc:sldMk cId="3018981719" sldId="286"/>
        </pc:sldMkLst>
      </pc:sldChg>
      <pc:sldChg chg="del">
        <pc:chgData name="Bunte, Johannes" userId="S::johannes.bunte@asap.de::ca7bd582-1e0d-44f9-8184-76f5d42aca15" providerId="AD" clId="Web-{E04E8490-B616-2F49-0379-0DA6AD2C5C17}" dt="2025-03-14T09:42:15.286" v="38"/>
        <pc:sldMkLst>
          <pc:docMk/>
          <pc:sldMk cId="1273842414" sldId="310"/>
        </pc:sldMkLst>
      </pc:sldChg>
      <pc:sldChg chg="del">
        <pc:chgData name="Bunte, Johannes" userId="S::johannes.bunte@asap.de::ca7bd582-1e0d-44f9-8184-76f5d42aca15" providerId="AD" clId="Web-{E04E8490-B616-2F49-0379-0DA6AD2C5C17}" dt="2025-03-14T09:42:11.426" v="35"/>
        <pc:sldMkLst>
          <pc:docMk/>
          <pc:sldMk cId="2432223817" sldId="328"/>
        </pc:sldMkLst>
      </pc:sldChg>
      <pc:sldChg chg="del">
        <pc:chgData name="Bunte, Johannes" userId="S::johannes.bunte@asap.de::ca7bd582-1e0d-44f9-8184-76f5d42aca15" providerId="AD" clId="Web-{E04E8490-B616-2F49-0379-0DA6AD2C5C17}" dt="2025-03-14T09:42:20.083" v="41"/>
        <pc:sldMkLst>
          <pc:docMk/>
          <pc:sldMk cId="854436366" sldId="360"/>
        </pc:sldMkLst>
      </pc:sldChg>
      <pc:sldChg chg="del">
        <pc:chgData name="Bunte, Johannes" userId="S::johannes.bunte@asap.de::ca7bd582-1e0d-44f9-8184-76f5d42aca15" providerId="AD" clId="Web-{E04E8490-B616-2F49-0379-0DA6AD2C5C17}" dt="2025-03-14T09:42:22.208" v="42"/>
        <pc:sldMkLst>
          <pc:docMk/>
          <pc:sldMk cId="1794544155" sldId="361"/>
        </pc:sldMkLst>
      </pc:sldChg>
      <pc:sldChg chg="del">
        <pc:chgData name="Bunte, Johannes" userId="S::johannes.bunte@asap.de::ca7bd582-1e0d-44f9-8184-76f5d42aca15" providerId="AD" clId="Web-{E04E8490-B616-2F49-0379-0DA6AD2C5C17}" dt="2025-03-14T09:42:14.036" v="37"/>
        <pc:sldMkLst>
          <pc:docMk/>
          <pc:sldMk cId="4259875439" sldId="364"/>
        </pc:sldMkLst>
      </pc:sldChg>
      <pc:sldChg chg="del">
        <pc:chgData name="Bunte, Johannes" userId="S::johannes.bunte@asap.de::ca7bd582-1e0d-44f9-8184-76f5d42aca15" providerId="AD" clId="Web-{E04E8490-B616-2F49-0379-0DA6AD2C5C17}" dt="2025-03-14T09:42:18.051" v="40"/>
        <pc:sldMkLst>
          <pc:docMk/>
          <pc:sldMk cId="4232715035" sldId="2147481972"/>
        </pc:sldMkLst>
      </pc:sldChg>
      <pc:sldChg chg="del">
        <pc:chgData name="Bunte, Johannes" userId="S::johannes.bunte@asap.de::ca7bd582-1e0d-44f9-8184-76f5d42aca15" providerId="AD" clId="Web-{E04E8490-B616-2F49-0379-0DA6AD2C5C17}" dt="2025-03-14T09:42:13.989" v="36"/>
        <pc:sldMkLst>
          <pc:docMk/>
          <pc:sldMk cId="1344353524" sldId="2147481973"/>
        </pc:sldMkLst>
      </pc:sldChg>
      <pc:sldChg chg="del">
        <pc:chgData name="Bunte, Johannes" userId="S::johannes.bunte@asap.de::ca7bd582-1e0d-44f9-8184-76f5d42aca15" providerId="AD" clId="Web-{E04E8490-B616-2F49-0379-0DA6AD2C5C17}" dt="2025-03-14T09:42:05.051" v="34"/>
        <pc:sldMkLst>
          <pc:docMk/>
          <pc:sldMk cId="3045451897" sldId="2147481974"/>
        </pc:sldMkLst>
      </pc:sldChg>
      <pc:sldChg chg="modNotes">
        <pc:chgData name="Bunte, Johannes" userId="S::johannes.bunte@asap.de::ca7bd582-1e0d-44f9-8184-76f5d42aca15" providerId="AD" clId="Web-{E04E8490-B616-2F49-0379-0DA6AD2C5C17}" dt="2025-03-14T09:40:43.394" v="23"/>
        <pc:sldMkLst>
          <pc:docMk/>
          <pc:sldMk cId="2194484475" sldId="2147481975"/>
        </pc:sldMkLst>
      </pc:sldChg>
      <pc:sldChg chg="addSp delSp modSp">
        <pc:chgData name="Bunte, Johannes" userId="S::johannes.bunte@asap.de::ca7bd582-1e0d-44f9-8184-76f5d42aca15" providerId="AD" clId="Web-{E04E8490-B616-2F49-0379-0DA6AD2C5C17}" dt="2025-03-14T09:34:26.265" v="21" actId="20577"/>
        <pc:sldMkLst>
          <pc:docMk/>
          <pc:sldMk cId="2195378476" sldId="2147481977"/>
        </pc:sldMkLst>
        <pc:spChg chg="add del mod">
          <ac:chgData name="Bunte, Johannes" userId="S::johannes.bunte@asap.de::ca7bd582-1e0d-44f9-8184-76f5d42aca15" providerId="AD" clId="Web-{E04E8490-B616-2F49-0379-0DA6AD2C5C17}" dt="2025-03-14T09:34:01.420" v="15"/>
          <ac:spMkLst>
            <pc:docMk/>
            <pc:sldMk cId="2195378476" sldId="2147481977"/>
            <ac:spMk id="5" creationId="{0C36A6F8-49C8-7108-FC73-0A3F05A81A9F}"/>
          </ac:spMkLst>
        </pc:spChg>
        <pc:spChg chg="mod">
          <ac:chgData name="Bunte, Johannes" userId="S::johannes.bunte@asap.de::ca7bd582-1e0d-44f9-8184-76f5d42aca15" providerId="AD" clId="Web-{E04E8490-B616-2F49-0379-0DA6AD2C5C17}" dt="2025-03-14T09:34:26.265" v="21" actId="20577"/>
          <ac:spMkLst>
            <pc:docMk/>
            <pc:sldMk cId="2195378476" sldId="2147481977"/>
            <ac:spMk id="11" creationId="{FD62C1E9-B5B1-9141-8616-298C2B7790B0}"/>
          </ac:spMkLst>
        </pc:spChg>
        <pc:spChg chg="add del">
          <ac:chgData name="Bunte, Johannes" userId="S::johannes.bunte@asap.de::ca7bd582-1e0d-44f9-8184-76f5d42aca15" providerId="AD" clId="Web-{E04E8490-B616-2F49-0379-0DA6AD2C5C17}" dt="2025-03-14T09:34:01.420" v="12"/>
          <ac:spMkLst>
            <pc:docMk/>
            <pc:sldMk cId="2195378476" sldId="2147481977"/>
            <ac:spMk id="16" creationId="{27962EE2-574C-21ED-02D3-9C65C88205BD}"/>
          </ac:spMkLst>
        </pc:spChg>
        <pc:picChg chg="add del">
          <ac:chgData name="Bunte, Johannes" userId="S::johannes.bunte@asap.de::ca7bd582-1e0d-44f9-8184-76f5d42aca15" providerId="AD" clId="Web-{E04E8490-B616-2F49-0379-0DA6AD2C5C17}" dt="2025-03-14T09:34:01.420" v="14"/>
          <ac:picMkLst>
            <pc:docMk/>
            <pc:sldMk cId="2195378476" sldId="2147481977"/>
            <ac:picMk id="9" creationId="{6179B54F-AD43-7175-C4CB-607633F3B348}"/>
          </ac:picMkLst>
        </pc:picChg>
        <pc:picChg chg="add del">
          <ac:chgData name="Bunte, Johannes" userId="S::johannes.bunte@asap.de::ca7bd582-1e0d-44f9-8184-76f5d42aca15" providerId="AD" clId="Web-{E04E8490-B616-2F49-0379-0DA6AD2C5C17}" dt="2025-03-14T09:34:01.420" v="13"/>
          <ac:picMkLst>
            <pc:docMk/>
            <pc:sldMk cId="2195378476" sldId="2147481977"/>
            <ac:picMk id="13" creationId="{A7D62DC9-15AF-B809-FE86-BD7A750A9183}"/>
          </ac:picMkLst>
        </pc:picChg>
      </pc:sldChg>
      <pc:sldChg chg="del">
        <pc:chgData name="Bunte, Johannes" userId="S::johannes.bunte@asap.de::ca7bd582-1e0d-44f9-8184-76f5d42aca15" providerId="AD" clId="Web-{E04E8490-B616-2F49-0379-0DA6AD2C5C17}" dt="2025-03-14T09:40:56.800" v="25"/>
        <pc:sldMkLst>
          <pc:docMk/>
          <pc:sldMk cId="2500345394" sldId="2147481979"/>
        </pc:sldMkLst>
      </pc:sldChg>
      <pc:sldChg chg="modNotes">
        <pc:chgData name="Bunte, Johannes" userId="S::johannes.bunte@asap.de::ca7bd582-1e0d-44f9-8184-76f5d42aca15" providerId="AD" clId="Web-{E04E8490-B616-2F49-0379-0DA6AD2C5C17}" dt="2025-03-14T09:42:01.145" v="33"/>
        <pc:sldMkLst>
          <pc:docMk/>
          <pc:sldMk cId="1605150849" sldId="2147481981"/>
        </pc:sldMkLst>
      </pc:sldChg>
      <pc:sldChg chg="del">
        <pc:chgData name="Bunte, Johannes" userId="S::johannes.bunte@asap.de::ca7bd582-1e0d-44f9-8184-76f5d42aca15" providerId="AD" clId="Web-{E04E8490-B616-2F49-0379-0DA6AD2C5C17}" dt="2025-03-14T09:40:47.660" v="24"/>
        <pc:sldMkLst>
          <pc:docMk/>
          <pc:sldMk cId="1357500628" sldId="2147481982"/>
        </pc:sldMkLst>
      </pc:sldChg>
      <pc:sldChg chg="delSp modSp modNotes">
        <pc:chgData name="Bunte, Johannes" userId="S::johannes.bunte@asap.de::ca7bd582-1e0d-44f9-8184-76f5d42aca15" providerId="AD" clId="Web-{E04E8490-B616-2F49-0379-0DA6AD2C5C17}" dt="2025-03-14T09:41:06.660" v="27"/>
        <pc:sldMkLst>
          <pc:docMk/>
          <pc:sldMk cId="1134630777" sldId="2147481983"/>
        </pc:sldMkLst>
        <pc:spChg chg="mod">
          <ac:chgData name="Bunte, Johannes" userId="S::johannes.bunte@asap.de::ca7bd582-1e0d-44f9-8184-76f5d42aca15" providerId="AD" clId="Web-{E04E8490-B616-2F49-0379-0DA6AD2C5C17}" dt="2025-03-14T09:32:43.138" v="3" actId="1076"/>
          <ac:spMkLst>
            <pc:docMk/>
            <pc:sldMk cId="1134630777" sldId="2147481983"/>
            <ac:spMk id="13" creationId="{D24A6FF6-0731-E87F-9E88-5FBAD252B3A2}"/>
          </ac:spMkLst>
        </pc:spChg>
        <pc:spChg chg="del">
          <ac:chgData name="Bunte, Johannes" userId="S::johannes.bunte@asap.de::ca7bd582-1e0d-44f9-8184-76f5d42aca15" providerId="AD" clId="Web-{E04E8490-B616-2F49-0379-0DA6AD2C5C17}" dt="2025-03-14T09:32:27.857" v="0"/>
          <ac:spMkLst>
            <pc:docMk/>
            <pc:sldMk cId="1134630777" sldId="2147481983"/>
            <ac:spMk id="19" creationId="{F6F929B3-9BAE-1467-6DD6-C2E8CEA53055}"/>
          </ac:spMkLst>
        </pc:spChg>
        <pc:picChg chg="mod">
          <ac:chgData name="Bunte, Johannes" userId="S::johannes.bunte@asap.de::ca7bd582-1e0d-44f9-8184-76f5d42aca15" providerId="AD" clId="Web-{E04E8490-B616-2F49-0379-0DA6AD2C5C17}" dt="2025-03-14T09:32:52.529" v="5" actId="1076"/>
          <ac:picMkLst>
            <pc:docMk/>
            <pc:sldMk cId="1134630777" sldId="2147481983"/>
            <ac:picMk id="15" creationId="{0F749C32-2545-E187-3FA2-FD93AE6AC897}"/>
          </ac:picMkLst>
        </pc:picChg>
        <pc:cxnChg chg="mod">
          <ac:chgData name="Bunte, Johannes" userId="S::johannes.bunte@asap.de::ca7bd582-1e0d-44f9-8184-76f5d42aca15" providerId="AD" clId="Web-{E04E8490-B616-2F49-0379-0DA6AD2C5C17}" dt="2025-03-14T09:32:50.123" v="4" actId="14100"/>
          <ac:cxnSpMkLst>
            <pc:docMk/>
            <pc:sldMk cId="1134630777" sldId="2147481983"/>
            <ac:cxnSpMk id="34" creationId="{F23F8EB0-7071-D720-AD01-DE063224D1FE}"/>
          </ac:cxnSpMkLst>
        </pc:cxnChg>
        <pc:cxnChg chg="del">
          <ac:chgData name="Bunte, Johannes" userId="S::johannes.bunte@asap.de::ca7bd582-1e0d-44f9-8184-76f5d42aca15" providerId="AD" clId="Web-{E04E8490-B616-2F49-0379-0DA6AD2C5C17}" dt="2025-03-14T09:32:32.826" v="1"/>
          <ac:cxnSpMkLst>
            <pc:docMk/>
            <pc:sldMk cId="1134630777" sldId="2147481983"/>
            <ac:cxnSpMk id="38" creationId="{449E7FAF-29D2-7ADC-925E-775BB3838A5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6FDED-4D64-4A9E-A57D-D534CAC49B77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9F937-AE1C-4B43-9ACE-DC45CE2DC2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460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D610F-79C5-CA7B-3A89-7579B95E9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431F4C5-829B-F4EB-D738-F36550349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03F7BB-18F4-6CBE-C4E3-36BEE7EB1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Ø"/>
            </a:pPr>
            <a:r>
              <a:rPr lang="de-DE"/>
              <a:t>Chatbot als Frontend für Bürgerservices </a:t>
            </a:r>
            <a:endParaRPr lang="en-US"/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Ø"/>
            </a:pPr>
            <a:r>
              <a:rPr lang="de-DE" dirty="0"/>
              <a:t>Er kann …</a:t>
            </a:r>
            <a:endParaRPr lang="en-US" dirty="0"/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de-DE" dirty="0"/>
              <a:t>Fragen zu Bürgerservices der Stadt Wolfsburg beantworten</a:t>
            </a:r>
            <a:endParaRPr lang="en-US" dirty="0"/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de-DE" dirty="0"/>
              <a:t>mehrere Sprachen verstehen</a:t>
            </a:r>
            <a:endParaRPr lang="en-US" dirty="0"/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de-DE" dirty="0"/>
              <a:t>auf der angefragten Sprache antworten</a:t>
            </a:r>
            <a:endParaRPr lang="en-US"/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de-DE" dirty="0"/>
              <a:t>in einfacher Sprache antworten</a:t>
            </a:r>
            <a:endParaRPr lang="en-US"/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de-DE" dirty="0"/>
              <a:t>freie Termine anzeigen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5AB070-848D-969C-D1B4-75A1175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9F937-AE1C-4B43-9ACE-DC45CE2DC24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52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7C2E4-C9B8-297B-B35A-B35C305F1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921F95-1F0F-095D-1632-D68AC9B7C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F1B514D-B333-F0CE-882C-194448D63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Ø"/>
            </a:pPr>
            <a:r>
              <a:rPr lang="de-DE" dirty="0"/>
              <a:t>schnellerer und einfacherer Zugang zu Informationen über Bürgerservices </a:t>
            </a:r>
            <a:endParaRPr lang="en-US" dirty="0"/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Ø"/>
            </a:pPr>
            <a:r>
              <a:rPr lang="de-DE" dirty="0"/>
              <a:t>Barrierefreiheit für Menschen …</a:t>
            </a:r>
            <a:endParaRPr lang="en-US"/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de-DE" dirty="0"/>
              <a:t>die eine andere Sprache sprechen</a:t>
            </a:r>
            <a:endParaRPr lang="en-US"/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de-DE" dirty="0"/>
              <a:t>mit Einschränkungen des Sehvermögens </a:t>
            </a:r>
            <a:endParaRPr lang="en-US" dirty="0"/>
          </a:p>
          <a:p>
            <a:pPr marL="800100" lvl="1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§"/>
            </a:pPr>
            <a:r>
              <a:rPr lang="de-DE" dirty="0"/>
              <a:t>ohne technische Affinität </a:t>
            </a:r>
            <a:endParaRPr lang="en-US"/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Ø"/>
            </a:pPr>
            <a:r>
              <a:rPr lang="de-DE" dirty="0"/>
              <a:t>24/7-Erreichbarkeit</a:t>
            </a:r>
            <a:endParaRPr lang="en-US"/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Ø"/>
            </a:pPr>
            <a:r>
              <a:rPr lang="de-DE" dirty="0"/>
              <a:t>Entlastung für Angestellte</a:t>
            </a:r>
            <a:endParaRPr lang="en-US"/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Ø"/>
            </a:pPr>
            <a:r>
              <a:rPr lang="de-DE" dirty="0"/>
              <a:t>Modernität und Bürgernähe </a:t>
            </a:r>
            <a:endParaRPr lang="en-US"/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Wingdings,Sans-Serif"/>
              <a:buChar char="Ø"/>
            </a:pPr>
            <a:r>
              <a:rPr lang="de-DE" dirty="0"/>
              <a:t>Datenschutz gewährleistet durch Hosting auf eigenen Servern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CFC824-A7C4-49D9-BB68-A2A01A10D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9F937-AE1C-4B43-9ACE-DC45CE2DC24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38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561E7-9149-1721-88D2-28061B7A8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86B8BC-B715-7898-EBCA-73DBA79C6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547834-61ED-4586-2715-99A3145E3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lnSpc>
                <a:spcPct val="150000"/>
              </a:lnSpc>
            </a:pPr>
            <a:r>
              <a:rPr lang="de-DE" dirty="0"/>
              <a:t>Sprachmodell (z.B. </a:t>
            </a:r>
            <a:r>
              <a:rPr lang="de-DE" err="1"/>
              <a:t>Deepseek</a:t>
            </a:r>
            <a:r>
              <a:rPr lang="de-DE" dirty="0"/>
              <a:t>) kann ersetzt werden durch irgendwas anderes</a:t>
            </a:r>
            <a:endParaRPr lang="en-US" dirty="0"/>
          </a:p>
          <a:p>
            <a:pPr algn="r">
              <a:lnSpc>
                <a:spcPct val="150000"/>
              </a:lnSpc>
            </a:pPr>
            <a:r>
              <a:rPr lang="de-DE" dirty="0"/>
              <a:t>Frontend wählt das geeignetste Sprachmodell für die gestellte Anfrage</a:t>
            </a:r>
            <a:endParaRPr lang="en-US" dirty="0"/>
          </a:p>
          <a:p>
            <a:pPr algn="r">
              <a:lnSpc>
                <a:spcPct val="150000"/>
              </a:lnSpc>
            </a:pPr>
            <a:endParaRPr lang="de-DE" dirty="0"/>
          </a:p>
          <a:p>
            <a:pPr algn="r">
              <a:lnSpc>
                <a:spcPct val="150000"/>
              </a:lnSpc>
            </a:pPr>
            <a:r>
              <a:rPr lang="de-DE"/>
              <a:t>Weiterer Vorteil : unsere ASAP KI </a:t>
            </a:r>
            <a:r>
              <a:rPr lang="de-DE" err="1"/>
              <a:t>cloud</a:t>
            </a:r>
            <a:r>
              <a:rPr lang="de-DE"/>
              <a:t> ist in </a:t>
            </a:r>
            <a:r>
              <a:rPr lang="de-DE" err="1"/>
              <a:t>deutschland</a:t>
            </a:r>
            <a:r>
              <a:rPr lang="de-DE" dirty="0"/>
              <a:t> </a:t>
            </a:r>
            <a:r>
              <a:rPr lang="de-DE" err="1"/>
              <a:t>gehoste</a:t>
            </a:r>
            <a:endParaRPr lang="de-DE" err="1">
              <a:ea typeface="Calibri"/>
              <a:cs typeface="Calibri"/>
            </a:endParaRPr>
          </a:p>
          <a:p>
            <a:pPr algn="r">
              <a:lnSpc>
                <a:spcPct val="150000"/>
              </a:lnSpc>
            </a:pPr>
            <a:endParaRPr lang="de-DE" dirty="0">
              <a:ea typeface="Calibri"/>
              <a:cs typeface="Calibri"/>
            </a:endParaRPr>
          </a:p>
          <a:p>
            <a:pPr algn="r">
              <a:lnSpc>
                <a:spcPct val="150000"/>
              </a:lnSpc>
            </a:pPr>
            <a:r>
              <a:rPr lang="de-DE" dirty="0"/>
              <a:t>Nutzer greift auf </a:t>
            </a:r>
            <a:r>
              <a:rPr lang="de-DE" dirty="0" err="1"/>
              <a:t>asap-gpt</a:t>
            </a:r>
            <a:r>
              <a:rPr lang="de-DE" dirty="0"/>
              <a:t> zu, welches jetzt maßgeschneidert ist auf die Bürgerservices WOB</a:t>
            </a:r>
            <a:endParaRPr lang="en-US"/>
          </a:p>
          <a:p>
            <a:pPr algn="r">
              <a:lnSpc>
                <a:spcPct val="150000"/>
              </a:lnSpc>
            </a:pPr>
            <a:r>
              <a:rPr lang="de-DE" dirty="0"/>
              <a:t>Frontend hat eine </a:t>
            </a:r>
            <a:r>
              <a:rPr lang="de-DE" dirty="0" err="1"/>
              <a:t>Featurevectorendatenbank</a:t>
            </a:r>
            <a:r>
              <a:rPr lang="de-DE" dirty="0"/>
              <a:t> (=RAG), in der die Datenbasis der </a:t>
            </a:r>
            <a:r>
              <a:rPr lang="de-DE" dirty="0" err="1"/>
              <a:t>stadt</a:t>
            </a:r>
            <a:r>
              <a:rPr lang="de-DE" dirty="0"/>
              <a:t> wob </a:t>
            </a:r>
            <a:r>
              <a:rPr lang="de-DE" dirty="0" err="1"/>
              <a:t>eingeplegt</a:t>
            </a:r>
            <a:r>
              <a:rPr lang="de-DE" dirty="0"/>
              <a:t> ist</a:t>
            </a:r>
            <a:endParaRPr lang="en-US" dirty="0"/>
          </a:p>
          <a:p>
            <a:pPr algn="r">
              <a:lnSpc>
                <a:spcPct val="150000"/>
              </a:lnSpc>
            </a:pPr>
            <a:r>
              <a:rPr lang="de-DE" dirty="0"/>
              <a:t>Der nutz stellt die frage an das front end</a:t>
            </a:r>
            <a:endParaRPr lang="en-US"/>
          </a:p>
          <a:p>
            <a:pPr algn="r">
              <a:lnSpc>
                <a:spcPct val="150000"/>
              </a:lnSpc>
            </a:pPr>
            <a:r>
              <a:rPr lang="de-DE" dirty="0"/>
              <a:t>Das </a:t>
            </a:r>
            <a:r>
              <a:rPr lang="de-DE" dirty="0" err="1"/>
              <a:t>frontend</a:t>
            </a:r>
            <a:r>
              <a:rPr lang="de-DE" dirty="0"/>
              <a:t> entwickelt daraufhin eine geeignete Datenbasis</a:t>
            </a:r>
            <a:endParaRPr lang="en-US"/>
          </a:p>
          <a:p>
            <a:pPr algn="r">
              <a:lnSpc>
                <a:spcPct val="150000"/>
              </a:lnSpc>
            </a:pPr>
            <a:r>
              <a:rPr lang="de-DE" dirty="0"/>
              <a:t>Und schickt anfrage + </a:t>
            </a:r>
            <a:r>
              <a:rPr lang="de-DE" dirty="0" err="1"/>
              <a:t>datenbasis</a:t>
            </a:r>
            <a:r>
              <a:rPr lang="de-DE" dirty="0"/>
              <a:t> als </a:t>
            </a:r>
            <a:r>
              <a:rPr lang="de-DE" dirty="0" err="1"/>
              <a:t>inferenz</a:t>
            </a:r>
            <a:r>
              <a:rPr lang="de-DE" dirty="0"/>
              <a:t> an unser </a:t>
            </a:r>
            <a:r>
              <a:rPr lang="de-DE" dirty="0" err="1"/>
              <a:t>ki</a:t>
            </a:r>
            <a:r>
              <a:rPr lang="de-DE" dirty="0"/>
              <a:t> </a:t>
            </a:r>
            <a:r>
              <a:rPr lang="de-DE" dirty="0" err="1"/>
              <a:t>modell</a:t>
            </a:r>
            <a:r>
              <a:rPr lang="de-DE" dirty="0"/>
              <a:t> in der </a:t>
            </a:r>
            <a:r>
              <a:rPr lang="de-DE" dirty="0" err="1"/>
              <a:t>asap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lang="de-DE" dirty="0"/>
          </a:p>
          <a:p>
            <a:pPr algn="r">
              <a:lnSpc>
                <a:spcPct val="150000"/>
              </a:lnSpc>
            </a:pPr>
            <a:r>
              <a:rPr lang="de-DE" dirty="0"/>
              <a:t>Die </a:t>
            </a:r>
            <a:r>
              <a:rPr lang="de-DE" dirty="0" err="1"/>
              <a:t>antwort</a:t>
            </a:r>
            <a:r>
              <a:rPr lang="de-DE" dirty="0"/>
              <a:t> zeigt dann das front end an. </a:t>
            </a:r>
            <a:endParaRPr lang="en-US" dirty="0"/>
          </a:p>
          <a:p>
            <a:pPr algn="r">
              <a:lnSpc>
                <a:spcPct val="150000"/>
              </a:lnSpc>
            </a:pPr>
            <a:endParaRPr lang="de-DE" dirty="0">
              <a:ea typeface="Calibri"/>
              <a:cs typeface="Calibri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4D577A-343A-A08F-F14D-82B25D08E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9F937-AE1C-4B43-9ACE-DC45CE2DC24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04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B974F-F582-186D-F367-DE79270EC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AA44A85-A34C-B1FE-DDCB-9CB88ADF0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0D28BC1-E08E-1920-DDE8-4367E68E7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800" dirty="0">
                <a:latin typeface="Arial" panose="020B0604020202020204" pitchFamily="34" charset="0"/>
                <a:cs typeface="Arial" panose="020B0604020202020204" pitchFamily="34" charset="0"/>
              </a:rPr>
              <a:t> Partner mit unserer Expertise und Qualität zu den besten Ergebnissen bei.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85A2F2-F3A8-845F-0A6D-E11ED8987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9F937-AE1C-4B43-9ACE-DC45CE2DC24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50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E9602-3890-4DA1-D231-DFFBD3F73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4AD563-FC03-4E6D-9F92-5EB24E03C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68B6BB-51CF-F58E-7497-0B13EAA66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800" dirty="0">
                <a:latin typeface="Arial" panose="020B0604020202020204" pitchFamily="34" charset="0"/>
                <a:cs typeface="Arial" panose="020B0604020202020204" pitchFamily="34" charset="0"/>
              </a:rPr>
              <a:t> Partner mit unserer Expertise und Qualität zu den besten Ergebnissen bei.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68717E-275A-5762-D453-9478C5034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69F937-AE1C-4B43-9ACE-DC45CE2DC24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23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246E535-1113-2B12-84D0-297C0CE0C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99" r="14060" b="5948"/>
          <a:stretch/>
        </p:blipFill>
        <p:spPr>
          <a:xfrm>
            <a:off x="-7198" y="-21516"/>
            <a:ext cx="12296734" cy="687951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10C2193-BFEE-4580-3A2B-B3B6C7F0684C}"/>
              </a:ext>
            </a:extLst>
          </p:cNvPr>
          <p:cNvSpPr/>
          <p:nvPr userDrawn="1"/>
        </p:nvSpPr>
        <p:spPr>
          <a:xfrm>
            <a:off x="-7198" y="0"/>
            <a:ext cx="12379030" cy="6858000"/>
          </a:xfrm>
          <a:prstGeom prst="rect">
            <a:avLst/>
          </a:prstGeom>
          <a:gradFill>
            <a:gsLst>
              <a:gs pos="45000">
                <a:schemeClr val="tx1">
                  <a:alpha val="0"/>
                </a:schemeClr>
              </a:gs>
              <a:gs pos="92000">
                <a:schemeClr val="tx1">
                  <a:alpha val="80000"/>
                </a:schemeClr>
              </a:gs>
            </a:gsLst>
            <a:lin ang="4200000" scaled="0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3BCAB7F-484D-101A-2AC0-38F97CBF25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00" y="571465"/>
            <a:ext cx="1800000" cy="458823"/>
          </a:xfrm>
          <a:prstGeom prst="rect">
            <a:avLst/>
          </a:prstGeom>
        </p:spPr>
      </p:pic>
      <p:sp>
        <p:nvSpPr>
          <p:cNvPr id="16" name="Rechteck: eine Ecke abgerundet 2">
            <a:extLst>
              <a:ext uri="{FF2B5EF4-FFF2-40B4-BE49-F238E27FC236}">
                <a16:creationId xmlns:a16="http://schemas.microsoft.com/office/drawing/2014/main" id="{2592A8C2-0567-5A32-5F78-E9B52EA79E12}"/>
              </a:ext>
            </a:extLst>
          </p:cNvPr>
          <p:cNvSpPr/>
          <p:nvPr userDrawn="1"/>
        </p:nvSpPr>
        <p:spPr>
          <a:xfrm flipH="1">
            <a:off x="5972228" y="4191000"/>
            <a:ext cx="6219771" cy="2667000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2908489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423741"/>
                  <a:pt x="6769100" y="2908489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9B9FC80-BBFF-AC11-B8BD-9F479E5C00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7032" y="3304786"/>
            <a:ext cx="9144000" cy="2387600"/>
          </a:xfrm>
        </p:spPr>
        <p:txBody>
          <a:bodyPr anchor="b">
            <a:normAutofit/>
          </a:bodyPr>
          <a:lstStyle>
            <a:lvl1pPr algn="r">
              <a:defRPr sz="4800" b="1" i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C328BB76-8737-9B93-FD45-C94C936AAA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77790" y="5709155"/>
            <a:ext cx="9144000" cy="1655762"/>
          </a:xfrm>
        </p:spPr>
        <p:txBody>
          <a:bodyPr>
            <a:normAutofit/>
          </a:bodyPr>
          <a:lstStyle>
            <a:lvl1pPr marL="0" indent="0" algn="r">
              <a:buNone/>
              <a:defRPr sz="4800" b="0" i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</a:p>
        </p:txBody>
      </p:sp>
      <p:sp>
        <p:nvSpPr>
          <p:cNvPr id="21" name="Rechteck: eine Ecke abgerundet 2">
            <a:extLst>
              <a:ext uri="{FF2B5EF4-FFF2-40B4-BE49-F238E27FC236}">
                <a16:creationId xmlns:a16="http://schemas.microsoft.com/office/drawing/2014/main" id="{2CC019D7-73D3-3E09-DA12-584182EEAB7A}"/>
              </a:ext>
            </a:extLst>
          </p:cNvPr>
          <p:cNvSpPr/>
          <p:nvPr userDrawn="1"/>
        </p:nvSpPr>
        <p:spPr>
          <a:xfrm flipV="1">
            <a:off x="-638895" y="-21516"/>
            <a:ext cx="3853583" cy="1652393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2908489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423741"/>
                  <a:pt x="6769100" y="2908489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168084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 userDrawn="1">
          <p15:clr>
            <a:srgbClr val="FBAE40"/>
          </p15:clr>
        </p15:guide>
        <p15:guide id="5" orient="horz" pos="344" userDrawn="1">
          <p15:clr>
            <a:srgbClr val="FBAE40"/>
          </p15:clr>
        </p15:guide>
        <p15:guide id="6" pos="202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20" y="210937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025D3199-DAEF-ED5B-9664-3E7343F7A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4199" y="1808162"/>
            <a:ext cx="5569663" cy="4219363"/>
          </a:xfrm>
          <a:prstGeom prst="roundRect">
            <a:avLst>
              <a:gd name="adj" fmla="val 617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3891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10" name="Abgerundetes Rechteck 1">
            <a:extLst>
              <a:ext uri="{FF2B5EF4-FFF2-40B4-BE49-F238E27FC236}">
                <a16:creationId xmlns:a16="http://schemas.microsoft.com/office/drawing/2014/main" id="{80FCE0CC-9861-2B96-3FDE-BA4595ADCAD7}"/>
              </a:ext>
            </a:extLst>
          </p:cNvPr>
          <p:cNvSpPr/>
          <p:nvPr userDrawn="1"/>
        </p:nvSpPr>
        <p:spPr>
          <a:xfrm>
            <a:off x="338138" y="1808163"/>
            <a:ext cx="5569200" cy="200757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F61F1050-9815-BF16-8E1D-C3F6190906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120" y="1985802"/>
            <a:ext cx="5019055" cy="1645024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Abgerundetes Rechteck 1">
            <a:extLst>
              <a:ext uri="{FF2B5EF4-FFF2-40B4-BE49-F238E27FC236}">
                <a16:creationId xmlns:a16="http://schemas.microsoft.com/office/drawing/2014/main" id="{616E47CA-5057-FCF1-8043-851B99AFCEF3}"/>
              </a:ext>
            </a:extLst>
          </p:cNvPr>
          <p:cNvSpPr/>
          <p:nvPr userDrawn="1"/>
        </p:nvSpPr>
        <p:spPr>
          <a:xfrm>
            <a:off x="338138" y="4019954"/>
            <a:ext cx="5569200" cy="200757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7FFCAB-B5A2-D11E-9821-25ACCF7EE7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120" y="4197593"/>
            <a:ext cx="5019055" cy="1645024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094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793" userDrawn="1">
          <p15:clr>
            <a:srgbClr val="FBAE40"/>
          </p15:clr>
        </p15:guide>
        <p15:guide id="7" orient="horz" pos="113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20" y="210937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3891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10" name="Abgerundetes Rechteck 1">
            <a:extLst>
              <a:ext uri="{FF2B5EF4-FFF2-40B4-BE49-F238E27FC236}">
                <a16:creationId xmlns:a16="http://schemas.microsoft.com/office/drawing/2014/main" id="{80FCE0CC-9861-2B96-3FDE-BA4595ADCAD7}"/>
              </a:ext>
            </a:extLst>
          </p:cNvPr>
          <p:cNvSpPr/>
          <p:nvPr userDrawn="1"/>
        </p:nvSpPr>
        <p:spPr>
          <a:xfrm>
            <a:off x="338138" y="1808163"/>
            <a:ext cx="5569200" cy="20075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F61F1050-9815-BF16-8E1D-C3F6190906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120" y="1985802"/>
            <a:ext cx="4254753" cy="1645024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Abgerundetes Rechteck 1">
            <a:extLst>
              <a:ext uri="{FF2B5EF4-FFF2-40B4-BE49-F238E27FC236}">
                <a16:creationId xmlns:a16="http://schemas.microsoft.com/office/drawing/2014/main" id="{616E47CA-5057-FCF1-8043-851B99AFCEF3}"/>
              </a:ext>
            </a:extLst>
          </p:cNvPr>
          <p:cNvSpPr/>
          <p:nvPr userDrawn="1"/>
        </p:nvSpPr>
        <p:spPr>
          <a:xfrm>
            <a:off x="338138" y="4019954"/>
            <a:ext cx="5569200" cy="20075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7FFCAB-B5A2-D11E-9821-25ACCF7EE7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120" y="4197593"/>
            <a:ext cx="4254753" cy="1645024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Abgerundetes Rechteck 1">
            <a:extLst>
              <a:ext uri="{FF2B5EF4-FFF2-40B4-BE49-F238E27FC236}">
                <a16:creationId xmlns:a16="http://schemas.microsoft.com/office/drawing/2014/main" id="{11154BAB-0410-4BF2-9775-0719F750C494}"/>
              </a:ext>
            </a:extLst>
          </p:cNvPr>
          <p:cNvSpPr/>
          <p:nvPr userDrawn="1"/>
        </p:nvSpPr>
        <p:spPr>
          <a:xfrm>
            <a:off x="6284662" y="1808163"/>
            <a:ext cx="5569200" cy="20075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3E118B6C-8F44-6890-DF84-8CDD7BC8B8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65127" y="1985802"/>
            <a:ext cx="4172572" cy="1645024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Abgerundetes Rechteck 1">
            <a:extLst>
              <a:ext uri="{FF2B5EF4-FFF2-40B4-BE49-F238E27FC236}">
                <a16:creationId xmlns:a16="http://schemas.microsoft.com/office/drawing/2014/main" id="{4B64B92B-3EB5-D54F-BB3A-8D624D125BEF}"/>
              </a:ext>
            </a:extLst>
          </p:cNvPr>
          <p:cNvSpPr/>
          <p:nvPr userDrawn="1"/>
        </p:nvSpPr>
        <p:spPr>
          <a:xfrm>
            <a:off x="6284662" y="4019954"/>
            <a:ext cx="5569200" cy="20075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D1A3BF8C-9521-6E20-F07F-4B5B9CA433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65127" y="4197593"/>
            <a:ext cx="4172572" cy="1645024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025D3199-DAEF-ED5B-9664-3E7343F7A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26873" y="2956934"/>
            <a:ext cx="2538254" cy="1922884"/>
          </a:xfrm>
          <a:prstGeom prst="roundRect">
            <a:avLst>
              <a:gd name="adj" fmla="val 617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73197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793" userDrawn="1">
          <p15:clr>
            <a:srgbClr val="FBAE40"/>
          </p15:clr>
        </p15:guide>
        <p15:guide id="7" orient="horz" pos="113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20" y="210937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025D3199-DAEF-ED5B-9664-3E7343F7A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3788" y="1803292"/>
            <a:ext cx="4430776" cy="4219363"/>
          </a:xfrm>
          <a:prstGeom prst="roundRect">
            <a:avLst>
              <a:gd name="adj" fmla="val 617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3891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Abgerundetes Rechteck 1">
            <a:extLst>
              <a:ext uri="{FF2B5EF4-FFF2-40B4-BE49-F238E27FC236}">
                <a16:creationId xmlns:a16="http://schemas.microsoft.com/office/drawing/2014/main" id="{7858E8B9-4C9C-9F26-82F3-7A8B28CFC161}"/>
              </a:ext>
            </a:extLst>
          </p:cNvPr>
          <p:cNvSpPr/>
          <p:nvPr userDrawn="1"/>
        </p:nvSpPr>
        <p:spPr>
          <a:xfrm>
            <a:off x="331787" y="1803292"/>
            <a:ext cx="3351739" cy="4206812"/>
          </a:xfrm>
          <a:prstGeom prst="roundRect">
            <a:avLst>
              <a:gd name="adj" fmla="val 7244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82DCE191-9CF2-2EAB-E5DC-171FA415C6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2048" y="2002604"/>
            <a:ext cx="2963918" cy="382259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Abgerundetes Rechteck 1">
            <a:extLst>
              <a:ext uri="{FF2B5EF4-FFF2-40B4-BE49-F238E27FC236}">
                <a16:creationId xmlns:a16="http://schemas.microsoft.com/office/drawing/2014/main" id="{59D943AB-2027-BE63-BA29-645BDC174D45}"/>
              </a:ext>
            </a:extLst>
          </p:cNvPr>
          <p:cNvSpPr/>
          <p:nvPr userDrawn="1"/>
        </p:nvSpPr>
        <p:spPr>
          <a:xfrm>
            <a:off x="8508474" y="1803292"/>
            <a:ext cx="3351739" cy="4206812"/>
          </a:xfrm>
          <a:prstGeom prst="roundRect">
            <a:avLst>
              <a:gd name="adj" fmla="val 7244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B8B1C70-DF09-5918-E3E0-7EF239ED04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08735" y="2002604"/>
            <a:ext cx="2963918" cy="382259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89769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793" userDrawn="1">
          <p15:clr>
            <a:srgbClr val="FBAE40"/>
          </p15:clr>
        </p15:guide>
        <p15:guide id="7" orient="horz" pos="113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20" y="210937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025D3199-DAEF-ED5B-9664-3E7343F7A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3788" y="1803292"/>
            <a:ext cx="4430776" cy="4219363"/>
          </a:xfrm>
          <a:prstGeom prst="roundRect">
            <a:avLst>
              <a:gd name="adj" fmla="val 617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3891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Abgerundetes Rechteck 1">
            <a:extLst>
              <a:ext uri="{FF2B5EF4-FFF2-40B4-BE49-F238E27FC236}">
                <a16:creationId xmlns:a16="http://schemas.microsoft.com/office/drawing/2014/main" id="{7858E8B9-4C9C-9F26-82F3-7A8B28CFC161}"/>
              </a:ext>
            </a:extLst>
          </p:cNvPr>
          <p:cNvSpPr/>
          <p:nvPr userDrawn="1"/>
        </p:nvSpPr>
        <p:spPr>
          <a:xfrm>
            <a:off x="331787" y="1803292"/>
            <a:ext cx="3351739" cy="4206812"/>
          </a:xfrm>
          <a:prstGeom prst="roundRect">
            <a:avLst>
              <a:gd name="adj" fmla="val 7244"/>
            </a:avLst>
          </a:prstGeom>
          <a:solidFill>
            <a:schemeClr val="accent4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82DCE191-9CF2-2EAB-E5DC-171FA415C6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2048" y="2002604"/>
            <a:ext cx="2963918" cy="382259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Abgerundetes Rechteck 1">
            <a:extLst>
              <a:ext uri="{FF2B5EF4-FFF2-40B4-BE49-F238E27FC236}">
                <a16:creationId xmlns:a16="http://schemas.microsoft.com/office/drawing/2014/main" id="{59D943AB-2027-BE63-BA29-645BDC174D45}"/>
              </a:ext>
            </a:extLst>
          </p:cNvPr>
          <p:cNvSpPr/>
          <p:nvPr userDrawn="1"/>
        </p:nvSpPr>
        <p:spPr>
          <a:xfrm>
            <a:off x="8508474" y="1803292"/>
            <a:ext cx="3351739" cy="4206812"/>
          </a:xfrm>
          <a:prstGeom prst="roundRect">
            <a:avLst>
              <a:gd name="adj" fmla="val 7244"/>
            </a:avLst>
          </a:prstGeom>
          <a:solidFill>
            <a:schemeClr val="accent4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B8B1C70-DF09-5918-E3E0-7EF239ED04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08735" y="2002604"/>
            <a:ext cx="2963918" cy="382259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1904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793" userDrawn="1">
          <p15:clr>
            <a:srgbClr val="FBAE40"/>
          </p15:clr>
        </p15:guide>
        <p15:guide id="7" orient="horz" pos="113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20" y="210937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025D3199-DAEF-ED5B-9664-3E7343F7A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3788" y="1803292"/>
            <a:ext cx="4430776" cy="4219363"/>
          </a:xfrm>
          <a:prstGeom prst="roundRect">
            <a:avLst>
              <a:gd name="adj" fmla="val 617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3891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Abgerundetes Rechteck 1">
            <a:extLst>
              <a:ext uri="{FF2B5EF4-FFF2-40B4-BE49-F238E27FC236}">
                <a16:creationId xmlns:a16="http://schemas.microsoft.com/office/drawing/2014/main" id="{7858E8B9-4C9C-9F26-82F3-7A8B28CFC161}"/>
              </a:ext>
            </a:extLst>
          </p:cNvPr>
          <p:cNvSpPr/>
          <p:nvPr userDrawn="1"/>
        </p:nvSpPr>
        <p:spPr>
          <a:xfrm>
            <a:off x="331787" y="1803292"/>
            <a:ext cx="3351739" cy="4206812"/>
          </a:xfrm>
          <a:prstGeom prst="roundRect">
            <a:avLst>
              <a:gd name="adj" fmla="val 7244"/>
            </a:avLst>
          </a:prstGeom>
          <a:solidFill>
            <a:schemeClr val="tx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82DCE191-9CF2-2EAB-E5DC-171FA415C6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2048" y="2002604"/>
            <a:ext cx="2963918" cy="382259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Abgerundetes Rechteck 1">
            <a:extLst>
              <a:ext uri="{FF2B5EF4-FFF2-40B4-BE49-F238E27FC236}">
                <a16:creationId xmlns:a16="http://schemas.microsoft.com/office/drawing/2014/main" id="{59D943AB-2027-BE63-BA29-645BDC174D45}"/>
              </a:ext>
            </a:extLst>
          </p:cNvPr>
          <p:cNvSpPr/>
          <p:nvPr userDrawn="1"/>
        </p:nvSpPr>
        <p:spPr>
          <a:xfrm>
            <a:off x="8508474" y="1803292"/>
            <a:ext cx="3351739" cy="4206812"/>
          </a:xfrm>
          <a:prstGeom prst="roundRect">
            <a:avLst>
              <a:gd name="adj" fmla="val 7244"/>
            </a:avLst>
          </a:prstGeom>
          <a:solidFill>
            <a:schemeClr val="tx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B8B1C70-DF09-5918-E3E0-7EF239ED04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08735" y="2002604"/>
            <a:ext cx="2963918" cy="382259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7870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793" userDrawn="1">
          <p15:clr>
            <a:srgbClr val="FBAE40"/>
          </p15:clr>
        </p15:guide>
        <p15:guide id="7" orient="horz" pos="113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">
            <a:extLst>
              <a:ext uri="{FF2B5EF4-FFF2-40B4-BE49-F238E27FC236}">
                <a16:creationId xmlns:a16="http://schemas.microsoft.com/office/drawing/2014/main" id="{28B1D626-F73E-6B80-053D-572559AA403E}"/>
              </a:ext>
            </a:extLst>
          </p:cNvPr>
          <p:cNvSpPr/>
          <p:nvPr userDrawn="1"/>
        </p:nvSpPr>
        <p:spPr>
          <a:xfrm>
            <a:off x="380999" y="2050944"/>
            <a:ext cx="5400000" cy="4006956"/>
          </a:xfrm>
          <a:prstGeom prst="roundRect">
            <a:avLst>
              <a:gd name="adj" fmla="val 5388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>
              <a:ln>
                <a:noFill/>
              </a:ln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794" y="210492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7120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053664-C8A3-DC2A-AFC7-0E832D741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578" y="2512496"/>
            <a:ext cx="4822843" cy="325657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92AEC3-ECED-ED88-9D10-47A114222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415999" y="1812818"/>
            <a:ext cx="33300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/>
          <a:lstStyle>
            <a:lvl1pPr marL="48600" indent="0" algn="ctr">
              <a:buNone/>
              <a:defRPr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0" name="Abgerundetes Rechteck 1">
            <a:extLst>
              <a:ext uri="{FF2B5EF4-FFF2-40B4-BE49-F238E27FC236}">
                <a16:creationId xmlns:a16="http://schemas.microsoft.com/office/drawing/2014/main" id="{45266E5A-668A-7F04-C612-2D75C19884F4}"/>
              </a:ext>
            </a:extLst>
          </p:cNvPr>
          <p:cNvSpPr/>
          <p:nvPr userDrawn="1"/>
        </p:nvSpPr>
        <p:spPr>
          <a:xfrm>
            <a:off x="6411001" y="2057294"/>
            <a:ext cx="5400000" cy="4006956"/>
          </a:xfrm>
          <a:prstGeom prst="roundRect">
            <a:avLst>
              <a:gd name="adj" fmla="val 5388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>
              <a:ln>
                <a:noFill/>
              </a:ln>
            </a:endParaRPr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5A603A4D-9397-578E-BED1-9DC15F5F34D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99580" y="2518846"/>
            <a:ext cx="4822843" cy="325657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C2EA411E-E6E2-F945-3E41-422B042AA4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446001" y="1812818"/>
            <a:ext cx="33300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/>
          <a:lstStyle>
            <a:lvl1pPr marL="48600" indent="0" algn="ctr">
              <a:buNone/>
              <a:defRPr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4274362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3522">
          <p15:clr>
            <a:srgbClr val="FBAE40"/>
          </p15:clr>
        </p15:guide>
        <p15:guide id="6" orient="horz" pos="3634">
          <p15:clr>
            <a:srgbClr val="FBAE40"/>
          </p15:clr>
        </p15:guide>
        <p15:guide id="7" orient="horz" pos="3816">
          <p15:clr>
            <a:srgbClr val="FBAE40"/>
          </p15:clr>
        </p15:guide>
        <p15:guide id="8" orient="horz" pos="686">
          <p15:clr>
            <a:srgbClr val="FBAE40"/>
          </p15:clr>
        </p15:guide>
        <p15:guide id="9" orient="horz" pos="11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">
            <a:extLst>
              <a:ext uri="{FF2B5EF4-FFF2-40B4-BE49-F238E27FC236}">
                <a16:creationId xmlns:a16="http://schemas.microsoft.com/office/drawing/2014/main" id="{28B1D626-F73E-6B80-053D-572559AA403E}"/>
              </a:ext>
            </a:extLst>
          </p:cNvPr>
          <p:cNvSpPr/>
          <p:nvPr userDrawn="1"/>
        </p:nvSpPr>
        <p:spPr>
          <a:xfrm>
            <a:off x="380999" y="2058694"/>
            <a:ext cx="3328036" cy="3999206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053664-C8A3-DC2A-AFC7-0E832D741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153" y="2520246"/>
            <a:ext cx="3097729" cy="324872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92AEC3-ECED-ED88-9D10-47A114222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6850" y="1773238"/>
            <a:ext cx="26928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/>
          <a:lstStyle>
            <a:lvl1pPr marL="48600" indent="0" algn="ctr">
              <a:buNone/>
              <a:defRPr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Abgerundetes Rechteck 1">
            <a:extLst>
              <a:ext uri="{FF2B5EF4-FFF2-40B4-BE49-F238E27FC236}">
                <a16:creationId xmlns:a16="http://schemas.microsoft.com/office/drawing/2014/main" id="{B3F34087-EAEF-BF5D-12EF-FC785B890CE5}"/>
              </a:ext>
            </a:extLst>
          </p:cNvPr>
          <p:cNvSpPr/>
          <p:nvPr userDrawn="1"/>
        </p:nvSpPr>
        <p:spPr>
          <a:xfrm>
            <a:off x="4446602" y="2050211"/>
            <a:ext cx="3328036" cy="3999206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3AEA5E7E-4FFC-6D22-CABF-109036897FA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61756" y="2511763"/>
            <a:ext cx="3097729" cy="324872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Abgerundetes Rechteck 1">
            <a:extLst>
              <a:ext uri="{FF2B5EF4-FFF2-40B4-BE49-F238E27FC236}">
                <a16:creationId xmlns:a16="http://schemas.microsoft.com/office/drawing/2014/main" id="{55FDFD3A-5E1F-37AB-BF7C-BE20899C85A0}"/>
              </a:ext>
            </a:extLst>
          </p:cNvPr>
          <p:cNvSpPr/>
          <p:nvPr userDrawn="1"/>
        </p:nvSpPr>
        <p:spPr>
          <a:xfrm>
            <a:off x="8512205" y="2048743"/>
            <a:ext cx="3328036" cy="3999206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D2679E47-45AB-CA42-9E7A-B13ABB7A4C4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27359" y="2510295"/>
            <a:ext cx="3097729" cy="324872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93FE6D7-9EFE-39F0-ADD2-384E0FF7C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794" y="210492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9" name="Rechteck: eine Ecke abgerundet 2">
            <a:extLst>
              <a:ext uri="{FF2B5EF4-FFF2-40B4-BE49-F238E27FC236}">
                <a16:creationId xmlns:a16="http://schemas.microsoft.com/office/drawing/2014/main" id="{C6D2C98D-A46A-ABAE-CAE8-961F2C27FE12}"/>
              </a:ext>
            </a:extLst>
          </p:cNvPr>
          <p:cNvSpPr/>
          <p:nvPr userDrawn="1"/>
        </p:nvSpPr>
        <p:spPr>
          <a:xfrm flipH="1" flipV="1">
            <a:off x="338138" y="197120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50A71199-B8C5-A4E8-F13E-4C80D51BFCB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64220" y="1773238"/>
            <a:ext cx="26928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/>
          <a:lstStyle>
            <a:lvl1pPr marL="48600" indent="0" algn="ctr">
              <a:buNone/>
              <a:defRPr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D4C6482C-E1D2-1B45-1BC2-A594E1C399D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29823" y="1773238"/>
            <a:ext cx="26928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/>
          <a:lstStyle>
            <a:lvl1pPr marL="48600" indent="0" algn="ctr">
              <a:buNone/>
              <a:defRPr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3888450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3522">
          <p15:clr>
            <a:srgbClr val="FBAE40"/>
          </p15:clr>
        </p15:guide>
        <p15:guide id="6" orient="horz" pos="3634">
          <p15:clr>
            <a:srgbClr val="FBAE40"/>
          </p15:clr>
        </p15:guide>
        <p15:guide id="7" orient="horz" pos="3816">
          <p15:clr>
            <a:srgbClr val="FBAE40"/>
          </p15:clr>
        </p15:guide>
        <p15:guide id="8" orient="horz" pos="111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7">
            <a:extLst>
              <a:ext uri="{FF2B5EF4-FFF2-40B4-BE49-F238E27FC236}">
                <a16:creationId xmlns:a16="http://schemas.microsoft.com/office/drawing/2014/main" id="{9BFC436A-888A-14AB-A593-283ED96C82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5683" y="1773237"/>
            <a:ext cx="3328036" cy="1309958"/>
          </a:xfrm>
          <a:custGeom>
            <a:avLst/>
            <a:gdLst>
              <a:gd name="connsiteX0" fmla="*/ 0 w 3328036"/>
              <a:gd name="connsiteY0" fmla="*/ 180447 h 1665714"/>
              <a:gd name="connsiteX1" fmla="*/ 180447 w 3328036"/>
              <a:gd name="connsiteY1" fmla="*/ 0 h 1665714"/>
              <a:gd name="connsiteX2" fmla="*/ 3147589 w 3328036"/>
              <a:gd name="connsiteY2" fmla="*/ 0 h 1665714"/>
              <a:gd name="connsiteX3" fmla="*/ 3328036 w 3328036"/>
              <a:gd name="connsiteY3" fmla="*/ 180447 h 1665714"/>
              <a:gd name="connsiteX4" fmla="*/ 3328036 w 3328036"/>
              <a:gd name="connsiteY4" fmla="*/ 1485267 h 1665714"/>
              <a:gd name="connsiteX5" fmla="*/ 3147589 w 3328036"/>
              <a:gd name="connsiteY5" fmla="*/ 1665714 h 1665714"/>
              <a:gd name="connsiteX6" fmla="*/ 180447 w 3328036"/>
              <a:gd name="connsiteY6" fmla="*/ 1665714 h 1665714"/>
              <a:gd name="connsiteX7" fmla="*/ 0 w 3328036"/>
              <a:gd name="connsiteY7" fmla="*/ 1485267 h 1665714"/>
              <a:gd name="connsiteX8" fmla="*/ 0 w 3328036"/>
              <a:gd name="connsiteY8" fmla="*/ 180447 h 1665714"/>
              <a:gd name="connsiteX0" fmla="*/ 180447 w 3328036"/>
              <a:gd name="connsiteY0" fmla="*/ 1665714 h 1757154"/>
              <a:gd name="connsiteX1" fmla="*/ 0 w 3328036"/>
              <a:gd name="connsiteY1" fmla="*/ 1485267 h 1757154"/>
              <a:gd name="connsiteX2" fmla="*/ 0 w 3328036"/>
              <a:gd name="connsiteY2" fmla="*/ 180447 h 1757154"/>
              <a:gd name="connsiteX3" fmla="*/ 180447 w 3328036"/>
              <a:gd name="connsiteY3" fmla="*/ 0 h 1757154"/>
              <a:gd name="connsiteX4" fmla="*/ 3147589 w 3328036"/>
              <a:gd name="connsiteY4" fmla="*/ 0 h 1757154"/>
              <a:gd name="connsiteX5" fmla="*/ 3328036 w 3328036"/>
              <a:gd name="connsiteY5" fmla="*/ 180447 h 1757154"/>
              <a:gd name="connsiteX6" fmla="*/ 3328036 w 3328036"/>
              <a:gd name="connsiteY6" fmla="*/ 1485267 h 1757154"/>
              <a:gd name="connsiteX7" fmla="*/ 3147589 w 3328036"/>
              <a:gd name="connsiteY7" fmla="*/ 1665714 h 1757154"/>
              <a:gd name="connsiteX8" fmla="*/ 271887 w 3328036"/>
              <a:gd name="connsiteY8" fmla="*/ 1757154 h 1757154"/>
              <a:gd name="connsiteX0" fmla="*/ 180447 w 3328036"/>
              <a:gd name="connsiteY0" fmla="*/ 1665714 h 1757154"/>
              <a:gd name="connsiteX1" fmla="*/ 0 w 3328036"/>
              <a:gd name="connsiteY1" fmla="*/ 1485267 h 1757154"/>
              <a:gd name="connsiteX2" fmla="*/ 0 w 3328036"/>
              <a:gd name="connsiteY2" fmla="*/ 180447 h 1757154"/>
              <a:gd name="connsiteX3" fmla="*/ 180447 w 3328036"/>
              <a:gd name="connsiteY3" fmla="*/ 0 h 1757154"/>
              <a:gd name="connsiteX4" fmla="*/ 3147589 w 3328036"/>
              <a:gd name="connsiteY4" fmla="*/ 0 h 1757154"/>
              <a:gd name="connsiteX5" fmla="*/ 3328036 w 3328036"/>
              <a:gd name="connsiteY5" fmla="*/ 180447 h 1757154"/>
              <a:gd name="connsiteX6" fmla="*/ 3328036 w 3328036"/>
              <a:gd name="connsiteY6" fmla="*/ 1485267 h 1757154"/>
              <a:gd name="connsiteX7" fmla="*/ 271887 w 3328036"/>
              <a:gd name="connsiteY7" fmla="*/ 1757154 h 1757154"/>
              <a:gd name="connsiteX0" fmla="*/ 180447 w 3328036"/>
              <a:gd name="connsiteY0" fmla="*/ 1665714 h 1665714"/>
              <a:gd name="connsiteX1" fmla="*/ 0 w 3328036"/>
              <a:gd name="connsiteY1" fmla="*/ 1485267 h 1665714"/>
              <a:gd name="connsiteX2" fmla="*/ 0 w 3328036"/>
              <a:gd name="connsiteY2" fmla="*/ 180447 h 1665714"/>
              <a:gd name="connsiteX3" fmla="*/ 180447 w 3328036"/>
              <a:gd name="connsiteY3" fmla="*/ 0 h 1665714"/>
              <a:gd name="connsiteX4" fmla="*/ 3147589 w 3328036"/>
              <a:gd name="connsiteY4" fmla="*/ 0 h 1665714"/>
              <a:gd name="connsiteX5" fmla="*/ 3328036 w 3328036"/>
              <a:gd name="connsiteY5" fmla="*/ 180447 h 1665714"/>
              <a:gd name="connsiteX6" fmla="*/ 3328036 w 3328036"/>
              <a:gd name="connsiteY6" fmla="*/ 1485267 h 1665714"/>
              <a:gd name="connsiteX0" fmla="*/ 0 w 3328036"/>
              <a:gd name="connsiteY0" fmla="*/ 1485267 h 1485267"/>
              <a:gd name="connsiteX1" fmla="*/ 0 w 3328036"/>
              <a:gd name="connsiteY1" fmla="*/ 180447 h 1485267"/>
              <a:gd name="connsiteX2" fmla="*/ 180447 w 3328036"/>
              <a:gd name="connsiteY2" fmla="*/ 0 h 1485267"/>
              <a:gd name="connsiteX3" fmla="*/ 3147589 w 3328036"/>
              <a:gd name="connsiteY3" fmla="*/ 0 h 1485267"/>
              <a:gd name="connsiteX4" fmla="*/ 3328036 w 3328036"/>
              <a:gd name="connsiteY4" fmla="*/ 180447 h 1485267"/>
              <a:gd name="connsiteX5" fmla="*/ 3328036 w 3328036"/>
              <a:gd name="connsiteY5" fmla="*/ 1485267 h 148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8036" h="1485267">
                <a:moveTo>
                  <a:pt x="0" y="1485267"/>
                </a:moveTo>
                <a:lnTo>
                  <a:pt x="0" y="180447"/>
                </a:lnTo>
                <a:cubicBezTo>
                  <a:pt x="0" y="80789"/>
                  <a:pt x="80789" y="0"/>
                  <a:pt x="180447" y="0"/>
                </a:cubicBezTo>
                <a:lnTo>
                  <a:pt x="3147589" y="0"/>
                </a:lnTo>
                <a:cubicBezTo>
                  <a:pt x="3247247" y="0"/>
                  <a:pt x="3328036" y="80789"/>
                  <a:pt x="3328036" y="180447"/>
                </a:cubicBezTo>
                <a:lnTo>
                  <a:pt x="3328036" y="1485267"/>
                </a:lnTo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26" name="Bildplatzhalter 7">
            <a:extLst>
              <a:ext uri="{FF2B5EF4-FFF2-40B4-BE49-F238E27FC236}">
                <a16:creationId xmlns:a16="http://schemas.microsoft.com/office/drawing/2014/main" id="{BC748ED1-D49E-E549-B5BA-AEA7D69C76A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431982" y="1773238"/>
            <a:ext cx="3328036" cy="1309958"/>
          </a:xfrm>
          <a:custGeom>
            <a:avLst/>
            <a:gdLst>
              <a:gd name="connsiteX0" fmla="*/ 0 w 3328036"/>
              <a:gd name="connsiteY0" fmla="*/ 180447 h 1665714"/>
              <a:gd name="connsiteX1" fmla="*/ 180447 w 3328036"/>
              <a:gd name="connsiteY1" fmla="*/ 0 h 1665714"/>
              <a:gd name="connsiteX2" fmla="*/ 3147589 w 3328036"/>
              <a:gd name="connsiteY2" fmla="*/ 0 h 1665714"/>
              <a:gd name="connsiteX3" fmla="*/ 3328036 w 3328036"/>
              <a:gd name="connsiteY3" fmla="*/ 180447 h 1665714"/>
              <a:gd name="connsiteX4" fmla="*/ 3328036 w 3328036"/>
              <a:gd name="connsiteY4" fmla="*/ 1485267 h 1665714"/>
              <a:gd name="connsiteX5" fmla="*/ 3147589 w 3328036"/>
              <a:gd name="connsiteY5" fmla="*/ 1665714 h 1665714"/>
              <a:gd name="connsiteX6" fmla="*/ 180447 w 3328036"/>
              <a:gd name="connsiteY6" fmla="*/ 1665714 h 1665714"/>
              <a:gd name="connsiteX7" fmla="*/ 0 w 3328036"/>
              <a:gd name="connsiteY7" fmla="*/ 1485267 h 1665714"/>
              <a:gd name="connsiteX8" fmla="*/ 0 w 3328036"/>
              <a:gd name="connsiteY8" fmla="*/ 180447 h 1665714"/>
              <a:gd name="connsiteX0" fmla="*/ 180447 w 3328036"/>
              <a:gd name="connsiteY0" fmla="*/ 1665714 h 1757154"/>
              <a:gd name="connsiteX1" fmla="*/ 0 w 3328036"/>
              <a:gd name="connsiteY1" fmla="*/ 1485267 h 1757154"/>
              <a:gd name="connsiteX2" fmla="*/ 0 w 3328036"/>
              <a:gd name="connsiteY2" fmla="*/ 180447 h 1757154"/>
              <a:gd name="connsiteX3" fmla="*/ 180447 w 3328036"/>
              <a:gd name="connsiteY3" fmla="*/ 0 h 1757154"/>
              <a:gd name="connsiteX4" fmla="*/ 3147589 w 3328036"/>
              <a:gd name="connsiteY4" fmla="*/ 0 h 1757154"/>
              <a:gd name="connsiteX5" fmla="*/ 3328036 w 3328036"/>
              <a:gd name="connsiteY5" fmla="*/ 180447 h 1757154"/>
              <a:gd name="connsiteX6" fmla="*/ 3328036 w 3328036"/>
              <a:gd name="connsiteY6" fmla="*/ 1485267 h 1757154"/>
              <a:gd name="connsiteX7" fmla="*/ 3147589 w 3328036"/>
              <a:gd name="connsiteY7" fmla="*/ 1665714 h 1757154"/>
              <a:gd name="connsiteX8" fmla="*/ 271887 w 3328036"/>
              <a:gd name="connsiteY8" fmla="*/ 1757154 h 1757154"/>
              <a:gd name="connsiteX0" fmla="*/ 180447 w 3328036"/>
              <a:gd name="connsiteY0" fmla="*/ 1665714 h 1757154"/>
              <a:gd name="connsiteX1" fmla="*/ 0 w 3328036"/>
              <a:gd name="connsiteY1" fmla="*/ 1485267 h 1757154"/>
              <a:gd name="connsiteX2" fmla="*/ 0 w 3328036"/>
              <a:gd name="connsiteY2" fmla="*/ 180447 h 1757154"/>
              <a:gd name="connsiteX3" fmla="*/ 180447 w 3328036"/>
              <a:gd name="connsiteY3" fmla="*/ 0 h 1757154"/>
              <a:gd name="connsiteX4" fmla="*/ 3147589 w 3328036"/>
              <a:gd name="connsiteY4" fmla="*/ 0 h 1757154"/>
              <a:gd name="connsiteX5" fmla="*/ 3328036 w 3328036"/>
              <a:gd name="connsiteY5" fmla="*/ 180447 h 1757154"/>
              <a:gd name="connsiteX6" fmla="*/ 3328036 w 3328036"/>
              <a:gd name="connsiteY6" fmla="*/ 1485267 h 1757154"/>
              <a:gd name="connsiteX7" fmla="*/ 271887 w 3328036"/>
              <a:gd name="connsiteY7" fmla="*/ 1757154 h 1757154"/>
              <a:gd name="connsiteX0" fmla="*/ 180447 w 3328036"/>
              <a:gd name="connsiteY0" fmla="*/ 1665714 h 1665714"/>
              <a:gd name="connsiteX1" fmla="*/ 0 w 3328036"/>
              <a:gd name="connsiteY1" fmla="*/ 1485267 h 1665714"/>
              <a:gd name="connsiteX2" fmla="*/ 0 w 3328036"/>
              <a:gd name="connsiteY2" fmla="*/ 180447 h 1665714"/>
              <a:gd name="connsiteX3" fmla="*/ 180447 w 3328036"/>
              <a:gd name="connsiteY3" fmla="*/ 0 h 1665714"/>
              <a:gd name="connsiteX4" fmla="*/ 3147589 w 3328036"/>
              <a:gd name="connsiteY4" fmla="*/ 0 h 1665714"/>
              <a:gd name="connsiteX5" fmla="*/ 3328036 w 3328036"/>
              <a:gd name="connsiteY5" fmla="*/ 180447 h 1665714"/>
              <a:gd name="connsiteX6" fmla="*/ 3328036 w 3328036"/>
              <a:gd name="connsiteY6" fmla="*/ 1485267 h 1665714"/>
              <a:gd name="connsiteX0" fmla="*/ 0 w 3328036"/>
              <a:gd name="connsiteY0" fmla="*/ 1485267 h 1485267"/>
              <a:gd name="connsiteX1" fmla="*/ 0 w 3328036"/>
              <a:gd name="connsiteY1" fmla="*/ 180447 h 1485267"/>
              <a:gd name="connsiteX2" fmla="*/ 180447 w 3328036"/>
              <a:gd name="connsiteY2" fmla="*/ 0 h 1485267"/>
              <a:gd name="connsiteX3" fmla="*/ 3147589 w 3328036"/>
              <a:gd name="connsiteY3" fmla="*/ 0 h 1485267"/>
              <a:gd name="connsiteX4" fmla="*/ 3328036 w 3328036"/>
              <a:gd name="connsiteY4" fmla="*/ 180447 h 1485267"/>
              <a:gd name="connsiteX5" fmla="*/ 3328036 w 3328036"/>
              <a:gd name="connsiteY5" fmla="*/ 1485267 h 148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8036" h="1485267">
                <a:moveTo>
                  <a:pt x="0" y="1485267"/>
                </a:moveTo>
                <a:lnTo>
                  <a:pt x="0" y="180447"/>
                </a:lnTo>
                <a:cubicBezTo>
                  <a:pt x="0" y="80789"/>
                  <a:pt x="80789" y="0"/>
                  <a:pt x="180447" y="0"/>
                </a:cubicBezTo>
                <a:lnTo>
                  <a:pt x="3147589" y="0"/>
                </a:lnTo>
                <a:cubicBezTo>
                  <a:pt x="3247247" y="0"/>
                  <a:pt x="3328036" y="80789"/>
                  <a:pt x="3328036" y="180447"/>
                </a:cubicBezTo>
                <a:lnTo>
                  <a:pt x="3328036" y="1485267"/>
                </a:lnTo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11" name="Abgerundetes Rechteck 1">
            <a:extLst>
              <a:ext uri="{FF2B5EF4-FFF2-40B4-BE49-F238E27FC236}">
                <a16:creationId xmlns:a16="http://schemas.microsoft.com/office/drawing/2014/main" id="{28B1D626-F73E-6B80-053D-572559AA403E}"/>
              </a:ext>
            </a:extLst>
          </p:cNvPr>
          <p:cNvSpPr/>
          <p:nvPr userDrawn="1"/>
        </p:nvSpPr>
        <p:spPr>
          <a:xfrm>
            <a:off x="345683" y="3083340"/>
            <a:ext cx="3328036" cy="2974562"/>
          </a:xfrm>
          <a:custGeom>
            <a:avLst/>
            <a:gdLst>
              <a:gd name="connsiteX0" fmla="*/ 0 w 3328036"/>
              <a:gd name="connsiteY0" fmla="*/ 209872 h 2926679"/>
              <a:gd name="connsiteX1" fmla="*/ 209872 w 3328036"/>
              <a:gd name="connsiteY1" fmla="*/ 0 h 2926679"/>
              <a:gd name="connsiteX2" fmla="*/ 3118164 w 3328036"/>
              <a:gd name="connsiteY2" fmla="*/ 0 h 2926679"/>
              <a:gd name="connsiteX3" fmla="*/ 3328036 w 3328036"/>
              <a:gd name="connsiteY3" fmla="*/ 209872 h 2926679"/>
              <a:gd name="connsiteX4" fmla="*/ 3328036 w 3328036"/>
              <a:gd name="connsiteY4" fmla="*/ 2716807 h 2926679"/>
              <a:gd name="connsiteX5" fmla="*/ 3118164 w 3328036"/>
              <a:gd name="connsiteY5" fmla="*/ 2926679 h 2926679"/>
              <a:gd name="connsiteX6" fmla="*/ 209872 w 3328036"/>
              <a:gd name="connsiteY6" fmla="*/ 2926679 h 2926679"/>
              <a:gd name="connsiteX7" fmla="*/ 0 w 3328036"/>
              <a:gd name="connsiteY7" fmla="*/ 2716807 h 2926679"/>
              <a:gd name="connsiteX8" fmla="*/ 0 w 3328036"/>
              <a:gd name="connsiteY8" fmla="*/ 209872 h 2926679"/>
              <a:gd name="connsiteX0" fmla="*/ 209872 w 3328036"/>
              <a:gd name="connsiteY0" fmla="*/ 0 h 2926679"/>
              <a:gd name="connsiteX1" fmla="*/ 3118164 w 3328036"/>
              <a:gd name="connsiteY1" fmla="*/ 0 h 2926679"/>
              <a:gd name="connsiteX2" fmla="*/ 3328036 w 3328036"/>
              <a:gd name="connsiteY2" fmla="*/ 209872 h 2926679"/>
              <a:gd name="connsiteX3" fmla="*/ 3328036 w 3328036"/>
              <a:gd name="connsiteY3" fmla="*/ 2716807 h 2926679"/>
              <a:gd name="connsiteX4" fmla="*/ 3118164 w 3328036"/>
              <a:gd name="connsiteY4" fmla="*/ 2926679 h 2926679"/>
              <a:gd name="connsiteX5" fmla="*/ 209872 w 3328036"/>
              <a:gd name="connsiteY5" fmla="*/ 2926679 h 2926679"/>
              <a:gd name="connsiteX6" fmla="*/ 0 w 3328036"/>
              <a:gd name="connsiteY6" fmla="*/ 2716807 h 2926679"/>
              <a:gd name="connsiteX7" fmla="*/ 0 w 3328036"/>
              <a:gd name="connsiteY7" fmla="*/ 209872 h 2926679"/>
              <a:gd name="connsiteX8" fmla="*/ 301312 w 3328036"/>
              <a:gd name="connsiteY8" fmla="*/ 91440 h 2926679"/>
              <a:gd name="connsiteX0" fmla="*/ 209872 w 3328036"/>
              <a:gd name="connsiteY0" fmla="*/ 0 h 2926679"/>
              <a:gd name="connsiteX1" fmla="*/ 3328036 w 3328036"/>
              <a:gd name="connsiteY1" fmla="*/ 209872 h 2926679"/>
              <a:gd name="connsiteX2" fmla="*/ 3328036 w 3328036"/>
              <a:gd name="connsiteY2" fmla="*/ 2716807 h 2926679"/>
              <a:gd name="connsiteX3" fmla="*/ 3118164 w 3328036"/>
              <a:gd name="connsiteY3" fmla="*/ 2926679 h 2926679"/>
              <a:gd name="connsiteX4" fmla="*/ 209872 w 3328036"/>
              <a:gd name="connsiteY4" fmla="*/ 2926679 h 2926679"/>
              <a:gd name="connsiteX5" fmla="*/ 0 w 3328036"/>
              <a:gd name="connsiteY5" fmla="*/ 2716807 h 2926679"/>
              <a:gd name="connsiteX6" fmla="*/ 0 w 3328036"/>
              <a:gd name="connsiteY6" fmla="*/ 209872 h 2926679"/>
              <a:gd name="connsiteX7" fmla="*/ 301312 w 3328036"/>
              <a:gd name="connsiteY7" fmla="*/ 91440 h 2926679"/>
              <a:gd name="connsiteX0" fmla="*/ 3328036 w 3328036"/>
              <a:gd name="connsiteY0" fmla="*/ 155225 h 2872032"/>
              <a:gd name="connsiteX1" fmla="*/ 3328036 w 3328036"/>
              <a:gd name="connsiteY1" fmla="*/ 2662160 h 2872032"/>
              <a:gd name="connsiteX2" fmla="*/ 3118164 w 3328036"/>
              <a:gd name="connsiteY2" fmla="*/ 2872032 h 2872032"/>
              <a:gd name="connsiteX3" fmla="*/ 209872 w 3328036"/>
              <a:gd name="connsiteY3" fmla="*/ 2872032 h 2872032"/>
              <a:gd name="connsiteX4" fmla="*/ 0 w 3328036"/>
              <a:gd name="connsiteY4" fmla="*/ 2662160 h 2872032"/>
              <a:gd name="connsiteX5" fmla="*/ 0 w 3328036"/>
              <a:gd name="connsiteY5" fmla="*/ 155225 h 2872032"/>
              <a:gd name="connsiteX6" fmla="*/ 301312 w 3328036"/>
              <a:gd name="connsiteY6" fmla="*/ 36793 h 2872032"/>
              <a:gd name="connsiteX0" fmla="*/ 3328036 w 3328036"/>
              <a:gd name="connsiteY0" fmla="*/ 0 h 2716807"/>
              <a:gd name="connsiteX1" fmla="*/ 3328036 w 3328036"/>
              <a:gd name="connsiteY1" fmla="*/ 2506935 h 2716807"/>
              <a:gd name="connsiteX2" fmla="*/ 3118164 w 3328036"/>
              <a:gd name="connsiteY2" fmla="*/ 2716807 h 2716807"/>
              <a:gd name="connsiteX3" fmla="*/ 209872 w 3328036"/>
              <a:gd name="connsiteY3" fmla="*/ 2716807 h 2716807"/>
              <a:gd name="connsiteX4" fmla="*/ 0 w 3328036"/>
              <a:gd name="connsiteY4" fmla="*/ 2506935 h 2716807"/>
              <a:gd name="connsiteX5" fmla="*/ 0 w 3328036"/>
              <a:gd name="connsiteY5" fmla="*/ 0 h 271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8036" h="2716807">
                <a:moveTo>
                  <a:pt x="3328036" y="0"/>
                </a:moveTo>
                <a:lnTo>
                  <a:pt x="3328036" y="2506935"/>
                </a:lnTo>
                <a:cubicBezTo>
                  <a:pt x="3328036" y="2622844"/>
                  <a:pt x="3234073" y="2716807"/>
                  <a:pt x="3118164" y="2716807"/>
                </a:cubicBezTo>
                <a:lnTo>
                  <a:pt x="209872" y="2716807"/>
                </a:lnTo>
                <a:cubicBezTo>
                  <a:pt x="93963" y="2716807"/>
                  <a:pt x="0" y="2622844"/>
                  <a:pt x="0" y="2506935"/>
                </a:cubicBez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053664-C8A3-DC2A-AFC7-0E832D741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0837" y="3438951"/>
            <a:ext cx="3097729" cy="251741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7" name="Abgerundetes Rechteck 1">
            <a:extLst>
              <a:ext uri="{FF2B5EF4-FFF2-40B4-BE49-F238E27FC236}">
                <a16:creationId xmlns:a16="http://schemas.microsoft.com/office/drawing/2014/main" id="{B7700542-98C5-381F-D49E-B1470FE790E9}"/>
              </a:ext>
            </a:extLst>
          </p:cNvPr>
          <p:cNvSpPr/>
          <p:nvPr userDrawn="1"/>
        </p:nvSpPr>
        <p:spPr>
          <a:xfrm>
            <a:off x="4431982" y="3083341"/>
            <a:ext cx="3328036" cy="2974562"/>
          </a:xfrm>
          <a:custGeom>
            <a:avLst/>
            <a:gdLst>
              <a:gd name="connsiteX0" fmla="*/ 0 w 3328036"/>
              <a:gd name="connsiteY0" fmla="*/ 209872 h 2926679"/>
              <a:gd name="connsiteX1" fmla="*/ 209872 w 3328036"/>
              <a:gd name="connsiteY1" fmla="*/ 0 h 2926679"/>
              <a:gd name="connsiteX2" fmla="*/ 3118164 w 3328036"/>
              <a:gd name="connsiteY2" fmla="*/ 0 h 2926679"/>
              <a:gd name="connsiteX3" fmla="*/ 3328036 w 3328036"/>
              <a:gd name="connsiteY3" fmla="*/ 209872 h 2926679"/>
              <a:gd name="connsiteX4" fmla="*/ 3328036 w 3328036"/>
              <a:gd name="connsiteY4" fmla="*/ 2716807 h 2926679"/>
              <a:gd name="connsiteX5" fmla="*/ 3118164 w 3328036"/>
              <a:gd name="connsiteY5" fmla="*/ 2926679 h 2926679"/>
              <a:gd name="connsiteX6" fmla="*/ 209872 w 3328036"/>
              <a:gd name="connsiteY6" fmla="*/ 2926679 h 2926679"/>
              <a:gd name="connsiteX7" fmla="*/ 0 w 3328036"/>
              <a:gd name="connsiteY7" fmla="*/ 2716807 h 2926679"/>
              <a:gd name="connsiteX8" fmla="*/ 0 w 3328036"/>
              <a:gd name="connsiteY8" fmla="*/ 209872 h 2926679"/>
              <a:gd name="connsiteX0" fmla="*/ 209872 w 3328036"/>
              <a:gd name="connsiteY0" fmla="*/ 0 h 2926679"/>
              <a:gd name="connsiteX1" fmla="*/ 3118164 w 3328036"/>
              <a:gd name="connsiteY1" fmla="*/ 0 h 2926679"/>
              <a:gd name="connsiteX2" fmla="*/ 3328036 w 3328036"/>
              <a:gd name="connsiteY2" fmla="*/ 209872 h 2926679"/>
              <a:gd name="connsiteX3" fmla="*/ 3328036 w 3328036"/>
              <a:gd name="connsiteY3" fmla="*/ 2716807 h 2926679"/>
              <a:gd name="connsiteX4" fmla="*/ 3118164 w 3328036"/>
              <a:gd name="connsiteY4" fmla="*/ 2926679 h 2926679"/>
              <a:gd name="connsiteX5" fmla="*/ 209872 w 3328036"/>
              <a:gd name="connsiteY5" fmla="*/ 2926679 h 2926679"/>
              <a:gd name="connsiteX6" fmla="*/ 0 w 3328036"/>
              <a:gd name="connsiteY6" fmla="*/ 2716807 h 2926679"/>
              <a:gd name="connsiteX7" fmla="*/ 0 w 3328036"/>
              <a:gd name="connsiteY7" fmla="*/ 209872 h 2926679"/>
              <a:gd name="connsiteX8" fmla="*/ 301312 w 3328036"/>
              <a:gd name="connsiteY8" fmla="*/ 91440 h 2926679"/>
              <a:gd name="connsiteX0" fmla="*/ 209872 w 3328036"/>
              <a:gd name="connsiteY0" fmla="*/ 0 h 2926679"/>
              <a:gd name="connsiteX1" fmla="*/ 3328036 w 3328036"/>
              <a:gd name="connsiteY1" fmla="*/ 209872 h 2926679"/>
              <a:gd name="connsiteX2" fmla="*/ 3328036 w 3328036"/>
              <a:gd name="connsiteY2" fmla="*/ 2716807 h 2926679"/>
              <a:gd name="connsiteX3" fmla="*/ 3118164 w 3328036"/>
              <a:gd name="connsiteY3" fmla="*/ 2926679 h 2926679"/>
              <a:gd name="connsiteX4" fmla="*/ 209872 w 3328036"/>
              <a:gd name="connsiteY4" fmla="*/ 2926679 h 2926679"/>
              <a:gd name="connsiteX5" fmla="*/ 0 w 3328036"/>
              <a:gd name="connsiteY5" fmla="*/ 2716807 h 2926679"/>
              <a:gd name="connsiteX6" fmla="*/ 0 w 3328036"/>
              <a:gd name="connsiteY6" fmla="*/ 209872 h 2926679"/>
              <a:gd name="connsiteX7" fmla="*/ 301312 w 3328036"/>
              <a:gd name="connsiteY7" fmla="*/ 91440 h 2926679"/>
              <a:gd name="connsiteX0" fmla="*/ 3328036 w 3328036"/>
              <a:gd name="connsiteY0" fmla="*/ 155225 h 2872032"/>
              <a:gd name="connsiteX1" fmla="*/ 3328036 w 3328036"/>
              <a:gd name="connsiteY1" fmla="*/ 2662160 h 2872032"/>
              <a:gd name="connsiteX2" fmla="*/ 3118164 w 3328036"/>
              <a:gd name="connsiteY2" fmla="*/ 2872032 h 2872032"/>
              <a:gd name="connsiteX3" fmla="*/ 209872 w 3328036"/>
              <a:gd name="connsiteY3" fmla="*/ 2872032 h 2872032"/>
              <a:gd name="connsiteX4" fmla="*/ 0 w 3328036"/>
              <a:gd name="connsiteY4" fmla="*/ 2662160 h 2872032"/>
              <a:gd name="connsiteX5" fmla="*/ 0 w 3328036"/>
              <a:gd name="connsiteY5" fmla="*/ 155225 h 2872032"/>
              <a:gd name="connsiteX6" fmla="*/ 301312 w 3328036"/>
              <a:gd name="connsiteY6" fmla="*/ 36793 h 2872032"/>
              <a:gd name="connsiteX0" fmla="*/ 3328036 w 3328036"/>
              <a:gd name="connsiteY0" fmla="*/ 0 h 2716807"/>
              <a:gd name="connsiteX1" fmla="*/ 3328036 w 3328036"/>
              <a:gd name="connsiteY1" fmla="*/ 2506935 h 2716807"/>
              <a:gd name="connsiteX2" fmla="*/ 3118164 w 3328036"/>
              <a:gd name="connsiteY2" fmla="*/ 2716807 h 2716807"/>
              <a:gd name="connsiteX3" fmla="*/ 209872 w 3328036"/>
              <a:gd name="connsiteY3" fmla="*/ 2716807 h 2716807"/>
              <a:gd name="connsiteX4" fmla="*/ 0 w 3328036"/>
              <a:gd name="connsiteY4" fmla="*/ 2506935 h 2716807"/>
              <a:gd name="connsiteX5" fmla="*/ 0 w 3328036"/>
              <a:gd name="connsiteY5" fmla="*/ 0 h 271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8036" h="2716807">
                <a:moveTo>
                  <a:pt x="3328036" y="0"/>
                </a:moveTo>
                <a:lnTo>
                  <a:pt x="3328036" y="2506935"/>
                </a:lnTo>
                <a:cubicBezTo>
                  <a:pt x="3328036" y="2622844"/>
                  <a:pt x="3234073" y="2716807"/>
                  <a:pt x="3118164" y="2716807"/>
                </a:cubicBezTo>
                <a:lnTo>
                  <a:pt x="209872" y="2716807"/>
                </a:lnTo>
                <a:cubicBezTo>
                  <a:pt x="93963" y="2716807"/>
                  <a:pt x="0" y="2622844"/>
                  <a:pt x="0" y="2506935"/>
                </a:cubicBez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29" name="Textplatzhalter 12">
            <a:extLst>
              <a:ext uri="{FF2B5EF4-FFF2-40B4-BE49-F238E27FC236}">
                <a16:creationId xmlns:a16="http://schemas.microsoft.com/office/drawing/2014/main" id="{C5250716-F5BD-D3FD-061B-E094160FB73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47136" y="3438952"/>
            <a:ext cx="3097729" cy="251741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419FC5A-B330-9DA1-8B98-D2431359F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794" y="210492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9" name="Rechteck: eine Ecke abgerundet 2">
            <a:extLst>
              <a:ext uri="{FF2B5EF4-FFF2-40B4-BE49-F238E27FC236}">
                <a16:creationId xmlns:a16="http://schemas.microsoft.com/office/drawing/2014/main" id="{7B0441BB-2D2B-47AA-FFA8-B406258C06BF}"/>
              </a:ext>
            </a:extLst>
          </p:cNvPr>
          <p:cNvSpPr/>
          <p:nvPr userDrawn="1"/>
        </p:nvSpPr>
        <p:spPr>
          <a:xfrm flipH="1" flipV="1">
            <a:off x="338138" y="197120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A2A7DD2D-F4AD-A7CF-AA1C-4EABFEEB1E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3301" y="2892395"/>
            <a:ext cx="26928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/>
          <a:lstStyle>
            <a:lvl1pPr marL="48600" indent="0" algn="ctr">
              <a:buNone/>
              <a:defRPr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D3037966-577F-227B-7C7E-09C0940426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49600" y="2892395"/>
            <a:ext cx="26928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/>
          <a:lstStyle>
            <a:lvl1pPr marL="48600" indent="0" algn="ctr">
              <a:buNone/>
              <a:defRPr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20" name="Bildplatzhalter 7">
            <a:extLst>
              <a:ext uri="{FF2B5EF4-FFF2-40B4-BE49-F238E27FC236}">
                <a16:creationId xmlns:a16="http://schemas.microsoft.com/office/drawing/2014/main" id="{BF6AFFA1-B928-A907-132C-7225147ABA4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518281" y="1773238"/>
            <a:ext cx="3328036" cy="1309958"/>
          </a:xfrm>
          <a:custGeom>
            <a:avLst/>
            <a:gdLst>
              <a:gd name="connsiteX0" fmla="*/ 0 w 3328036"/>
              <a:gd name="connsiteY0" fmla="*/ 180447 h 1665714"/>
              <a:gd name="connsiteX1" fmla="*/ 180447 w 3328036"/>
              <a:gd name="connsiteY1" fmla="*/ 0 h 1665714"/>
              <a:gd name="connsiteX2" fmla="*/ 3147589 w 3328036"/>
              <a:gd name="connsiteY2" fmla="*/ 0 h 1665714"/>
              <a:gd name="connsiteX3" fmla="*/ 3328036 w 3328036"/>
              <a:gd name="connsiteY3" fmla="*/ 180447 h 1665714"/>
              <a:gd name="connsiteX4" fmla="*/ 3328036 w 3328036"/>
              <a:gd name="connsiteY4" fmla="*/ 1485267 h 1665714"/>
              <a:gd name="connsiteX5" fmla="*/ 3147589 w 3328036"/>
              <a:gd name="connsiteY5" fmla="*/ 1665714 h 1665714"/>
              <a:gd name="connsiteX6" fmla="*/ 180447 w 3328036"/>
              <a:gd name="connsiteY6" fmla="*/ 1665714 h 1665714"/>
              <a:gd name="connsiteX7" fmla="*/ 0 w 3328036"/>
              <a:gd name="connsiteY7" fmla="*/ 1485267 h 1665714"/>
              <a:gd name="connsiteX8" fmla="*/ 0 w 3328036"/>
              <a:gd name="connsiteY8" fmla="*/ 180447 h 1665714"/>
              <a:gd name="connsiteX0" fmla="*/ 180447 w 3328036"/>
              <a:gd name="connsiteY0" fmla="*/ 1665714 h 1757154"/>
              <a:gd name="connsiteX1" fmla="*/ 0 w 3328036"/>
              <a:gd name="connsiteY1" fmla="*/ 1485267 h 1757154"/>
              <a:gd name="connsiteX2" fmla="*/ 0 w 3328036"/>
              <a:gd name="connsiteY2" fmla="*/ 180447 h 1757154"/>
              <a:gd name="connsiteX3" fmla="*/ 180447 w 3328036"/>
              <a:gd name="connsiteY3" fmla="*/ 0 h 1757154"/>
              <a:gd name="connsiteX4" fmla="*/ 3147589 w 3328036"/>
              <a:gd name="connsiteY4" fmla="*/ 0 h 1757154"/>
              <a:gd name="connsiteX5" fmla="*/ 3328036 w 3328036"/>
              <a:gd name="connsiteY5" fmla="*/ 180447 h 1757154"/>
              <a:gd name="connsiteX6" fmla="*/ 3328036 w 3328036"/>
              <a:gd name="connsiteY6" fmla="*/ 1485267 h 1757154"/>
              <a:gd name="connsiteX7" fmla="*/ 3147589 w 3328036"/>
              <a:gd name="connsiteY7" fmla="*/ 1665714 h 1757154"/>
              <a:gd name="connsiteX8" fmla="*/ 271887 w 3328036"/>
              <a:gd name="connsiteY8" fmla="*/ 1757154 h 1757154"/>
              <a:gd name="connsiteX0" fmla="*/ 180447 w 3328036"/>
              <a:gd name="connsiteY0" fmla="*/ 1665714 h 1757154"/>
              <a:gd name="connsiteX1" fmla="*/ 0 w 3328036"/>
              <a:gd name="connsiteY1" fmla="*/ 1485267 h 1757154"/>
              <a:gd name="connsiteX2" fmla="*/ 0 w 3328036"/>
              <a:gd name="connsiteY2" fmla="*/ 180447 h 1757154"/>
              <a:gd name="connsiteX3" fmla="*/ 180447 w 3328036"/>
              <a:gd name="connsiteY3" fmla="*/ 0 h 1757154"/>
              <a:gd name="connsiteX4" fmla="*/ 3147589 w 3328036"/>
              <a:gd name="connsiteY4" fmla="*/ 0 h 1757154"/>
              <a:gd name="connsiteX5" fmla="*/ 3328036 w 3328036"/>
              <a:gd name="connsiteY5" fmla="*/ 180447 h 1757154"/>
              <a:gd name="connsiteX6" fmla="*/ 3328036 w 3328036"/>
              <a:gd name="connsiteY6" fmla="*/ 1485267 h 1757154"/>
              <a:gd name="connsiteX7" fmla="*/ 271887 w 3328036"/>
              <a:gd name="connsiteY7" fmla="*/ 1757154 h 1757154"/>
              <a:gd name="connsiteX0" fmla="*/ 180447 w 3328036"/>
              <a:gd name="connsiteY0" fmla="*/ 1665714 h 1665714"/>
              <a:gd name="connsiteX1" fmla="*/ 0 w 3328036"/>
              <a:gd name="connsiteY1" fmla="*/ 1485267 h 1665714"/>
              <a:gd name="connsiteX2" fmla="*/ 0 w 3328036"/>
              <a:gd name="connsiteY2" fmla="*/ 180447 h 1665714"/>
              <a:gd name="connsiteX3" fmla="*/ 180447 w 3328036"/>
              <a:gd name="connsiteY3" fmla="*/ 0 h 1665714"/>
              <a:gd name="connsiteX4" fmla="*/ 3147589 w 3328036"/>
              <a:gd name="connsiteY4" fmla="*/ 0 h 1665714"/>
              <a:gd name="connsiteX5" fmla="*/ 3328036 w 3328036"/>
              <a:gd name="connsiteY5" fmla="*/ 180447 h 1665714"/>
              <a:gd name="connsiteX6" fmla="*/ 3328036 w 3328036"/>
              <a:gd name="connsiteY6" fmla="*/ 1485267 h 1665714"/>
              <a:gd name="connsiteX0" fmla="*/ 0 w 3328036"/>
              <a:gd name="connsiteY0" fmla="*/ 1485267 h 1485267"/>
              <a:gd name="connsiteX1" fmla="*/ 0 w 3328036"/>
              <a:gd name="connsiteY1" fmla="*/ 180447 h 1485267"/>
              <a:gd name="connsiteX2" fmla="*/ 180447 w 3328036"/>
              <a:gd name="connsiteY2" fmla="*/ 0 h 1485267"/>
              <a:gd name="connsiteX3" fmla="*/ 3147589 w 3328036"/>
              <a:gd name="connsiteY3" fmla="*/ 0 h 1485267"/>
              <a:gd name="connsiteX4" fmla="*/ 3328036 w 3328036"/>
              <a:gd name="connsiteY4" fmla="*/ 180447 h 1485267"/>
              <a:gd name="connsiteX5" fmla="*/ 3328036 w 3328036"/>
              <a:gd name="connsiteY5" fmla="*/ 1485267 h 148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8036" h="1485267">
                <a:moveTo>
                  <a:pt x="0" y="1485267"/>
                </a:moveTo>
                <a:lnTo>
                  <a:pt x="0" y="180447"/>
                </a:lnTo>
                <a:cubicBezTo>
                  <a:pt x="0" y="80789"/>
                  <a:pt x="80789" y="0"/>
                  <a:pt x="180447" y="0"/>
                </a:cubicBezTo>
                <a:lnTo>
                  <a:pt x="3147589" y="0"/>
                </a:lnTo>
                <a:cubicBezTo>
                  <a:pt x="3247247" y="0"/>
                  <a:pt x="3328036" y="80789"/>
                  <a:pt x="3328036" y="180447"/>
                </a:cubicBezTo>
                <a:lnTo>
                  <a:pt x="3328036" y="1485267"/>
                </a:lnTo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21" name="Abgerundetes Rechteck 1">
            <a:extLst>
              <a:ext uri="{FF2B5EF4-FFF2-40B4-BE49-F238E27FC236}">
                <a16:creationId xmlns:a16="http://schemas.microsoft.com/office/drawing/2014/main" id="{5D7EB399-5C4B-2C8E-07B4-F94657846C9B}"/>
              </a:ext>
            </a:extLst>
          </p:cNvPr>
          <p:cNvSpPr/>
          <p:nvPr userDrawn="1"/>
        </p:nvSpPr>
        <p:spPr>
          <a:xfrm>
            <a:off x="8518281" y="3083341"/>
            <a:ext cx="3328036" cy="2974562"/>
          </a:xfrm>
          <a:custGeom>
            <a:avLst/>
            <a:gdLst>
              <a:gd name="connsiteX0" fmla="*/ 0 w 3328036"/>
              <a:gd name="connsiteY0" fmla="*/ 209872 h 2926679"/>
              <a:gd name="connsiteX1" fmla="*/ 209872 w 3328036"/>
              <a:gd name="connsiteY1" fmla="*/ 0 h 2926679"/>
              <a:gd name="connsiteX2" fmla="*/ 3118164 w 3328036"/>
              <a:gd name="connsiteY2" fmla="*/ 0 h 2926679"/>
              <a:gd name="connsiteX3" fmla="*/ 3328036 w 3328036"/>
              <a:gd name="connsiteY3" fmla="*/ 209872 h 2926679"/>
              <a:gd name="connsiteX4" fmla="*/ 3328036 w 3328036"/>
              <a:gd name="connsiteY4" fmla="*/ 2716807 h 2926679"/>
              <a:gd name="connsiteX5" fmla="*/ 3118164 w 3328036"/>
              <a:gd name="connsiteY5" fmla="*/ 2926679 h 2926679"/>
              <a:gd name="connsiteX6" fmla="*/ 209872 w 3328036"/>
              <a:gd name="connsiteY6" fmla="*/ 2926679 h 2926679"/>
              <a:gd name="connsiteX7" fmla="*/ 0 w 3328036"/>
              <a:gd name="connsiteY7" fmla="*/ 2716807 h 2926679"/>
              <a:gd name="connsiteX8" fmla="*/ 0 w 3328036"/>
              <a:gd name="connsiteY8" fmla="*/ 209872 h 2926679"/>
              <a:gd name="connsiteX0" fmla="*/ 209872 w 3328036"/>
              <a:gd name="connsiteY0" fmla="*/ 0 h 2926679"/>
              <a:gd name="connsiteX1" fmla="*/ 3118164 w 3328036"/>
              <a:gd name="connsiteY1" fmla="*/ 0 h 2926679"/>
              <a:gd name="connsiteX2" fmla="*/ 3328036 w 3328036"/>
              <a:gd name="connsiteY2" fmla="*/ 209872 h 2926679"/>
              <a:gd name="connsiteX3" fmla="*/ 3328036 w 3328036"/>
              <a:gd name="connsiteY3" fmla="*/ 2716807 h 2926679"/>
              <a:gd name="connsiteX4" fmla="*/ 3118164 w 3328036"/>
              <a:gd name="connsiteY4" fmla="*/ 2926679 h 2926679"/>
              <a:gd name="connsiteX5" fmla="*/ 209872 w 3328036"/>
              <a:gd name="connsiteY5" fmla="*/ 2926679 h 2926679"/>
              <a:gd name="connsiteX6" fmla="*/ 0 w 3328036"/>
              <a:gd name="connsiteY6" fmla="*/ 2716807 h 2926679"/>
              <a:gd name="connsiteX7" fmla="*/ 0 w 3328036"/>
              <a:gd name="connsiteY7" fmla="*/ 209872 h 2926679"/>
              <a:gd name="connsiteX8" fmla="*/ 301312 w 3328036"/>
              <a:gd name="connsiteY8" fmla="*/ 91440 h 2926679"/>
              <a:gd name="connsiteX0" fmla="*/ 209872 w 3328036"/>
              <a:gd name="connsiteY0" fmla="*/ 0 h 2926679"/>
              <a:gd name="connsiteX1" fmla="*/ 3328036 w 3328036"/>
              <a:gd name="connsiteY1" fmla="*/ 209872 h 2926679"/>
              <a:gd name="connsiteX2" fmla="*/ 3328036 w 3328036"/>
              <a:gd name="connsiteY2" fmla="*/ 2716807 h 2926679"/>
              <a:gd name="connsiteX3" fmla="*/ 3118164 w 3328036"/>
              <a:gd name="connsiteY3" fmla="*/ 2926679 h 2926679"/>
              <a:gd name="connsiteX4" fmla="*/ 209872 w 3328036"/>
              <a:gd name="connsiteY4" fmla="*/ 2926679 h 2926679"/>
              <a:gd name="connsiteX5" fmla="*/ 0 w 3328036"/>
              <a:gd name="connsiteY5" fmla="*/ 2716807 h 2926679"/>
              <a:gd name="connsiteX6" fmla="*/ 0 w 3328036"/>
              <a:gd name="connsiteY6" fmla="*/ 209872 h 2926679"/>
              <a:gd name="connsiteX7" fmla="*/ 301312 w 3328036"/>
              <a:gd name="connsiteY7" fmla="*/ 91440 h 2926679"/>
              <a:gd name="connsiteX0" fmla="*/ 3328036 w 3328036"/>
              <a:gd name="connsiteY0" fmla="*/ 155225 h 2872032"/>
              <a:gd name="connsiteX1" fmla="*/ 3328036 w 3328036"/>
              <a:gd name="connsiteY1" fmla="*/ 2662160 h 2872032"/>
              <a:gd name="connsiteX2" fmla="*/ 3118164 w 3328036"/>
              <a:gd name="connsiteY2" fmla="*/ 2872032 h 2872032"/>
              <a:gd name="connsiteX3" fmla="*/ 209872 w 3328036"/>
              <a:gd name="connsiteY3" fmla="*/ 2872032 h 2872032"/>
              <a:gd name="connsiteX4" fmla="*/ 0 w 3328036"/>
              <a:gd name="connsiteY4" fmla="*/ 2662160 h 2872032"/>
              <a:gd name="connsiteX5" fmla="*/ 0 w 3328036"/>
              <a:gd name="connsiteY5" fmla="*/ 155225 h 2872032"/>
              <a:gd name="connsiteX6" fmla="*/ 301312 w 3328036"/>
              <a:gd name="connsiteY6" fmla="*/ 36793 h 2872032"/>
              <a:gd name="connsiteX0" fmla="*/ 3328036 w 3328036"/>
              <a:gd name="connsiteY0" fmla="*/ 0 h 2716807"/>
              <a:gd name="connsiteX1" fmla="*/ 3328036 w 3328036"/>
              <a:gd name="connsiteY1" fmla="*/ 2506935 h 2716807"/>
              <a:gd name="connsiteX2" fmla="*/ 3118164 w 3328036"/>
              <a:gd name="connsiteY2" fmla="*/ 2716807 h 2716807"/>
              <a:gd name="connsiteX3" fmla="*/ 209872 w 3328036"/>
              <a:gd name="connsiteY3" fmla="*/ 2716807 h 2716807"/>
              <a:gd name="connsiteX4" fmla="*/ 0 w 3328036"/>
              <a:gd name="connsiteY4" fmla="*/ 2506935 h 2716807"/>
              <a:gd name="connsiteX5" fmla="*/ 0 w 3328036"/>
              <a:gd name="connsiteY5" fmla="*/ 0 h 271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8036" h="2716807">
                <a:moveTo>
                  <a:pt x="3328036" y="0"/>
                </a:moveTo>
                <a:lnTo>
                  <a:pt x="3328036" y="2506935"/>
                </a:lnTo>
                <a:cubicBezTo>
                  <a:pt x="3328036" y="2622844"/>
                  <a:pt x="3234073" y="2716807"/>
                  <a:pt x="3118164" y="2716807"/>
                </a:cubicBezTo>
                <a:lnTo>
                  <a:pt x="209872" y="2716807"/>
                </a:lnTo>
                <a:cubicBezTo>
                  <a:pt x="93963" y="2716807"/>
                  <a:pt x="0" y="2622844"/>
                  <a:pt x="0" y="2506935"/>
                </a:cubicBez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81107915-D3B4-60FA-2AF5-EB80D2EE64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33435" y="3438952"/>
            <a:ext cx="3097729" cy="251741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36EEC91E-D967-44B8-20F2-E83FED62ACE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35899" y="2892395"/>
            <a:ext cx="26928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/>
          <a:lstStyle>
            <a:lvl1pPr marL="48600" indent="0" algn="ctr">
              <a:buNone/>
              <a:defRPr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</a:t>
            </a:r>
          </a:p>
        </p:txBody>
      </p:sp>
    </p:spTree>
    <p:extLst>
      <p:ext uri="{BB962C8B-B14F-4D97-AF65-F5344CB8AC3E}">
        <p14:creationId xmlns:p14="http://schemas.microsoft.com/office/powerpoint/2010/main" val="79086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3522">
          <p15:clr>
            <a:srgbClr val="FBAE40"/>
          </p15:clr>
        </p15:guide>
        <p15:guide id="6" orient="horz" pos="3634">
          <p15:clr>
            <a:srgbClr val="FBAE40"/>
          </p15:clr>
        </p15:guide>
        <p15:guide id="7" orient="horz" pos="3816">
          <p15:clr>
            <a:srgbClr val="FBAE40"/>
          </p15:clr>
        </p15:guide>
        <p15:guide id="8" orient="horz" pos="111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">
            <a:extLst>
              <a:ext uri="{FF2B5EF4-FFF2-40B4-BE49-F238E27FC236}">
                <a16:creationId xmlns:a16="http://schemas.microsoft.com/office/drawing/2014/main" id="{28B1D626-F73E-6B80-053D-572559AA403E}"/>
              </a:ext>
            </a:extLst>
          </p:cNvPr>
          <p:cNvSpPr/>
          <p:nvPr userDrawn="1"/>
        </p:nvSpPr>
        <p:spPr>
          <a:xfrm>
            <a:off x="349526" y="2058016"/>
            <a:ext cx="2714400" cy="3999884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053664-C8A3-DC2A-AFC7-0E832D741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4542" y="2519568"/>
            <a:ext cx="2364369" cy="32494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92AEC3-ECED-ED88-9D10-47A114222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726" y="1773238"/>
            <a:ext cx="21600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21" name="Abgerundetes Rechteck 1">
            <a:extLst>
              <a:ext uri="{FF2B5EF4-FFF2-40B4-BE49-F238E27FC236}">
                <a16:creationId xmlns:a16="http://schemas.microsoft.com/office/drawing/2014/main" id="{512AFE1E-C716-9D76-D38F-7714E999485E}"/>
              </a:ext>
            </a:extLst>
          </p:cNvPr>
          <p:cNvSpPr/>
          <p:nvPr userDrawn="1"/>
        </p:nvSpPr>
        <p:spPr>
          <a:xfrm>
            <a:off x="3264408" y="2060792"/>
            <a:ext cx="2714400" cy="3999884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23" name="Textplatzhalter 12">
            <a:extLst>
              <a:ext uri="{FF2B5EF4-FFF2-40B4-BE49-F238E27FC236}">
                <a16:creationId xmlns:a16="http://schemas.microsoft.com/office/drawing/2014/main" id="{32A13551-AC64-B8CC-AD72-51DDED4B1E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39424" y="2522344"/>
            <a:ext cx="2364369" cy="32494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7" name="Abgerundetes Rechteck 1">
            <a:extLst>
              <a:ext uri="{FF2B5EF4-FFF2-40B4-BE49-F238E27FC236}">
                <a16:creationId xmlns:a16="http://schemas.microsoft.com/office/drawing/2014/main" id="{BEACAD36-37BD-3289-E4FA-5D9D427EEC91}"/>
              </a:ext>
            </a:extLst>
          </p:cNvPr>
          <p:cNvSpPr/>
          <p:nvPr userDrawn="1"/>
        </p:nvSpPr>
        <p:spPr>
          <a:xfrm>
            <a:off x="6213193" y="2058016"/>
            <a:ext cx="2714400" cy="3999884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29" name="Textplatzhalter 12">
            <a:extLst>
              <a:ext uri="{FF2B5EF4-FFF2-40B4-BE49-F238E27FC236}">
                <a16:creationId xmlns:a16="http://schemas.microsoft.com/office/drawing/2014/main" id="{B8727B77-9E18-88D0-B08E-308FC9F8C6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88209" y="2519568"/>
            <a:ext cx="2364369" cy="32494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0B83207-6B10-5B32-795A-CAE0A6DEA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794" y="210492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10" name="Rechteck: eine Ecke abgerundet 2">
            <a:extLst>
              <a:ext uri="{FF2B5EF4-FFF2-40B4-BE49-F238E27FC236}">
                <a16:creationId xmlns:a16="http://schemas.microsoft.com/office/drawing/2014/main" id="{5133A263-AF4D-47BA-798F-E092C277AE33}"/>
              </a:ext>
            </a:extLst>
          </p:cNvPr>
          <p:cNvSpPr/>
          <p:nvPr userDrawn="1"/>
        </p:nvSpPr>
        <p:spPr>
          <a:xfrm flipH="1" flipV="1">
            <a:off x="338138" y="197120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F47218C9-4039-1B3D-0B14-FB3A18D632D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58822" y="1773238"/>
            <a:ext cx="21600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737C40D4-2EDA-E06B-9381-1406FFA706D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90918" y="1773238"/>
            <a:ext cx="21600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7" name="Abgerundetes Rechteck 1">
            <a:extLst>
              <a:ext uri="{FF2B5EF4-FFF2-40B4-BE49-F238E27FC236}">
                <a16:creationId xmlns:a16="http://schemas.microsoft.com/office/drawing/2014/main" id="{00E47AF3-A3AA-767B-D58B-E49341AFA9F3}"/>
              </a:ext>
            </a:extLst>
          </p:cNvPr>
          <p:cNvSpPr/>
          <p:nvPr userDrawn="1"/>
        </p:nvSpPr>
        <p:spPr>
          <a:xfrm>
            <a:off x="9145813" y="2060529"/>
            <a:ext cx="2714400" cy="3999884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6" name="Textplatzhalter 12">
            <a:extLst>
              <a:ext uri="{FF2B5EF4-FFF2-40B4-BE49-F238E27FC236}">
                <a16:creationId xmlns:a16="http://schemas.microsoft.com/office/drawing/2014/main" id="{46D3D8CA-A6F8-C95A-DE45-EF382B14DD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0829" y="2522081"/>
            <a:ext cx="2364369" cy="3249407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6DDC4B4A-4447-83A5-E3C1-1285550A61E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23013" y="1773238"/>
            <a:ext cx="21600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1574846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3522">
          <p15:clr>
            <a:srgbClr val="FBAE40"/>
          </p15:clr>
        </p15:guide>
        <p15:guide id="6" orient="horz" pos="3634">
          <p15:clr>
            <a:srgbClr val="FBAE40"/>
          </p15:clr>
        </p15:guide>
        <p15:guide id="7" orient="horz" pos="3816">
          <p15:clr>
            <a:srgbClr val="FBAE40"/>
          </p15:clr>
        </p15:guide>
        <p15:guide id="8" orient="horz" pos="111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ergleich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D2D17211-A83E-3C67-0197-C648A39A94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1787" y="1773237"/>
            <a:ext cx="2732139" cy="1444565"/>
          </a:xfrm>
          <a:custGeom>
            <a:avLst/>
            <a:gdLst>
              <a:gd name="connsiteX0" fmla="*/ 0 w 2378247"/>
              <a:gd name="connsiteY0" fmla="*/ 63532 h 1655762"/>
              <a:gd name="connsiteX1" fmla="*/ 63532 w 2378247"/>
              <a:gd name="connsiteY1" fmla="*/ 0 h 1655762"/>
              <a:gd name="connsiteX2" fmla="*/ 2314715 w 2378247"/>
              <a:gd name="connsiteY2" fmla="*/ 0 h 1655762"/>
              <a:gd name="connsiteX3" fmla="*/ 2378247 w 2378247"/>
              <a:gd name="connsiteY3" fmla="*/ 63532 h 1655762"/>
              <a:gd name="connsiteX4" fmla="*/ 2378247 w 2378247"/>
              <a:gd name="connsiteY4" fmla="*/ 1592230 h 1655762"/>
              <a:gd name="connsiteX5" fmla="*/ 2314715 w 2378247"/>
              <a:gd name="connsiteY5" fmla="*/ 1655762 h 1655762"/>
              <a:gd name="connsiteX6" fmla="*/ 63532 w 2378247"/>
              <a:gd name="connsiteY6" fmla="*/ 1655762 h 1655762"/>
              <a:gd name="connsiteX7" fmla="*/ 0 w 2378247"/>
              <a:gd name="connsiteY7" fmla="*/ 1592230 h 1655762"/>
              <a:gd name="connsiteX8" fmla="*/ 0 w 2378247"/>
              <a:gd name="connsiteY8" fmla="*/ 63532 h 1655762"/>
              <a:gd name="connsiteX0" fmla="*/ 0 w 2378247"/>
              <a:gd name="connsiteY0" fmla="*/ 63532 h 1729240"/>
              <a:gd name="connsiteX1" fmla="*/ 63532 w 2378247"/>
              <a:gd name="connsiteY1" fmla="*/ 0 h 1729240"/>
              <a:gd name="connsiteX2" fmla="*/ 2314715 w 2378247"/>
              <a:gd name="connsiteY2" fmla="*/ 0 h 1729240"/>
              <a:gd name="connsiteX3" fmla="*/ 2378247 w 2378247"/>
              <a:gd name="connsiteY3" fmla="*/ 63532 h 1729240"/>
              <a:gd name="connsiteX4" fmla="*/ 2378247 w 2378247"/>
              <a:gd name="connsiteY4" fmla="*/ 1592230 h 1729240"/>
              <a:gd name="connsiteX5" fmla="*/ 63532 w 2378247"/>
              <a:gd name="connsiteY5" fmla="*/ 1655762 h 1729240"/>
              <a:gd name="connsiteX6" fmla="*/ 0 w 2378247"/>
              <a:gd name="connsiteY6" fmla="*/ 1592230 h 1729240"/>
              <a:gd name="connsiteX7" fmla="*/ 0 w 2378247"/>
              <a:gd name="connsiteY7" fmla="*/ 63532 h 1729240"/>
              <a:gd name="connsiteX0" fmla="*/ 0 w 2378247"/>
              <a:gd name="connsiteY0" fmla="*/ 63532 h 1783317"/>
              <a:gd name="connsiteX1" fmla="*/ 63532 w 2378247"/>
              <a:gd name="connsiteY1" fmla="*/ 0 h 1783317"/>
              <a:gd name="connsiteX2" fmla="*/ 2314715 w 2378247"/>
              <a:gd name="connsiteY2" fmla="*/ 0 h 1783317"/>
              <a:gd name="connsiteX3" fmla="*/ 2378247 w 2378247"/>
              <a:gd name="connsiteY3" fmla="*/ 63532 h 1783317"/>
              <a:gd name="connsiteX4" fmla="*/ 2378247 w 2378247"/>
              <a:gd name="connsiteY4" fmla="*/ 1592230 h 1783317"/>
              <a:gd name="connsiteX5" fmla="*/ 0 w 2378247"/>
              <a:gd name="connsiteY5" fmla="*/ 1592230 h 1783317"/>
              <a:gd name="connsiteX6" fmla="*/ 0 w 2378247"/>
              <a:gd name="connsiteY6" fmla="*/ 63532 h 1783317"/>
              <a:gd name="connsiteX0" fmla="*/ 0 w 2378247"/>
              <a:gd name="connsiteY0" fmla="*/ 63532 h 1705094"/>
              <a:gd name="connsiteX1" fmla="*/ 63532 w 2378247"/>
              <a:gd name="connsiteY1" fmla="*/ 0 h 1705094"/>
              <a:gd name="connsiteX2" fmla="*/ 2314715 w 2378247"/>
              <a:gd name="connsiteY2" fmla="*/ 0 h 1705094"/>
              <a:gd name="connsiteX3" fmla="*/ 2378247 w 2378247"/>
              <a:gd name="connsiteY3" fmla="*/ 63532 h 1705094"/>
              <a:gd name="connsiteX4" fmla="*/ 2378247 w 2378247"/>
              <a:gd name="connsiteY4" fmla="*/ 1592230 h 1705094"/>
              <a:gd name="connsiteX5" fmla="*/ 0 w 2378247"/>
              <a:gd name="connsiteY5" fmla="*/ 1592230 h 1705094"/>
              <a:gd name="connsiteX6" fmla="*/ 0 w 2378247"/>
              <a:gd name="connsiteY6" fmla="*/ 63532 h 1705094"/>
              <a:gd name="connsiteX0" fmla="*/ 0 w 2378247"/>
              <a:gd name="connsiteY0" fmla="*/ 63532 h 1592547"/>
              <a:gd name="connsiteX1" fmla="*/ 63532 w 2378247"/>
              <a:gd name="connsiteY1" fmla="*/ 0 h 1592547"/>
              <a:gd name="connsiteX2" fmla="*/ 2314715 w 2378247"/>
              <a:gd name="connsiteY2" fmla="*/ 0 h 1592547"/>
              <a:gd name="connsiteX3" fmla="*/ 2378247 w 2378247"/>
              <a:gd name="connsiteY3" fmla="*/ 63532 h 1592547"/>
              <a:gd name="connsiteX4" fmla="*/ 2378247 w 2378247"/>
              <a:gd name="connsiteY4" fmla="*/ 1592230 h 1592547"/>
              <a:gd name="connsiteX5" fmla="*/ 0 w 2378247"/>
              <a:gd name="connsiteY5" fmla="*/ 1592230 h 1592547"/>
              <a:gd name="connsiteX6" fmla="*/ 0 w 2378247"/>
              <a:gd name="connsiteY6" fmla="*/ 63532 h 15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8247" h="1592547">
                <a:moveTo>
                  <a:pt x="0" y="63532"/>
                </a:moveTo>
                <a:cubicBezTo>
                  <a:pt x="0" y="28444"/>
                  <a:pt x="28444" y="0"/>
                  <a:pt x="63532" y="0"/>
                </a:cubicBezTo>
                <a:lnTo>
                  <a:pt x="2314715" y="0"/>
                </a:lnTo>
                <a:cubicBezTo>
                  <a:pt x="2349803" y="0"/>
                  <a:pt x="2378247" y="28444"/>
                  <a:pt x="2378247" y="63532"/>
                </a:cubicBezTo>
                <a:lnTo>
                  <a:pt x="2378247" y="1592230"/>
                </a:lnTo>
                <a:cubicBezTo>
                  <a:pt x="2378247" y="1593472"/>
                  <a:pt x="0" y="1590550"/>
                  <a:pt x="0" y="1592230"/>
                </a:cubicBezTo>
                <a:lnTo>
                  <a:pt x="0" y="6353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11" name="Abgerundetes Rechteck 1">
            <a:extLst>
              <a:ext uri="{FF2B5EF4-FFF2-40B4-BE49-F238E27FC236}">
                <a16:creationId xmlns:a16="http://schemas.microsoft.com/office/drawing/2014/main" id="{28B1D626-F73E-6B80-053D-572559AA403E}"/>
              </a:ext>
            </a:extLst>
          </p:cNvPr>
          <p:cNvSpPr/>
          <p:nvPr userDrawn="1"/>
        </p:nvSpPr>
        <p:spPr>
          <a:xfrm>
            <a:off x="331787" y="3217802"/>
            <a:ext cx="2732400" cy="2847834"/>
          </a:xfrm>
          <a:custGeom>
            <a:avLst/>
            <a:gdLst>
              <a:gd name="connsiteX0" fmla="*/ 0 w 2714400"/>
              <a:gd name="connsiteY0" fmla="*/ 194650 h 2847834"/>
              <a:gd name="connsiteX1" fmla="*/ 194650 w 2714400"/>
              <a:gd name="connsiteY1" fmla="*/ 0 h 2847834"/>
              <a:gd name="connsiteX2" fmla="*/ 2519750 w 2714400"/>
              <a:gd name="connsiteY2" fmla="*/ 0 h 2847834"/>
              <a:gd name="connsiteX3" fmla="*/ 2714400 w 2714400"/>
              <a:gd name="connsiteY3" fmla="*/ 194650 h 2847834"/>
              <a:gd name="connsiteX4" fmla="*/ 2714400 w 2714400"/>
              <a:gd name="connsiteY4" fmla="*/ 2653184 h 2847834"/>
              <a:gd name="connsiteX5" fmla="*/ 2519750 w 2714400"/>
              <a:gd name="connsiteY5" fmla="*/ 2847834 h 2847834"/>
              <a:gd name="connsiteX6" fmla="*/ 194650 w 2714400"/>
              <a:gd name="connsiteY6" fmla="*/ 2847834 h 2847834"/>
              <a:gd name="connsiteX7" fmla="*/ 0 w 2714400"/>
              <a:gd name="connsiteY7" fmla="*/ 2653184 h 2847834"/>
              <a:gd name="connsiteX8" fmla="*/ 0 w 2714400"/>
              <a:gd name="connsiteY8" fmla="*/ 194650 h 2847834"/>
              <a:gd name="connsiteX0" fmla="*/ 194650 w 2714400"/>
              <a:gd name="connsiteY0" fmla="*/ 0 h 2847834"/>
              <a:gd name="connsiteX1" fmla="*/ 2519750 w 2714400"/>
              <a:gd name="connsiteY1" fmla="*/ 0 h 2847834"/>
              <a:gd name="connsiteX2" fmla="*/ 2714400 w 2714400"/>
              <a:gd name="connsiteY2" fmla="*/ 194650 h 2847834"/>
              <a:gd name="connsiteX3" fmla="*/ 2714400 w 2714400"/>
              <a:gd name="connsiteY3" fmla="*/ 2653184 h 2847834"/>
              <a:gd name="connsiteX4" fmla="*/ 2519750 w 2714400"/>
              <a:gd name="connsiteY4" fmla="*/ 2847834 h 2847834"/>
              <a:gd name="connsiteX5" fmla="*/ 194650 w 2714400"/>
              <a:gd name="connsiteY5" fmla="*/ 2847834 h 2847834"/>
              <a:gd name="connsiteX6" fmla="*/ 0 w 2714400"/>
              <a:gd name="connsiteY6" fmla="*/ 2653184 h 2847834"/>
              <a:gd name="connsiteX7" fmla="*/ 0 w 2714400"/>
              <a:gd name="connsiteY7" fmla="*/ 194650 h 2847834"/>
              <a:gd name="connsiteX8" fmla="*/ 286090 w 2714400"/>
              <a:gd name="connsiteY8" fmla="*/ 91440 h 2847834"/>
              <a:gd name="connsiteX0" fmla="*/ 194650 w 2714400"/>
              <a:gd name="connsiteY0" fmla="*/ 0 h 2847834"/>
              <a:gd name="connsiteX1" fmla="*/ 2714400 w 2714400"/>
              <a:gd name="connsiteY1" fmla="*/ 194650 h 2847834"/>
              <a:gd name="connsiteX2" fmla="*/ 2714400 w 2714400"/>
              <a:gd name="connsiteY2" fmla="*/ 2653184 h 2847834"/>
              <a:gd name="connsiteX3" fmla="*/ 2519750 w 2714400"/>
              <a:gd name="connsiteY3" fmla="*/ 2847834 h 2847834"/>
              <a:gd name="connsiteX4" fmla="*/ 194650 w 2714400"/>
              <a:gd name="connsiteY4" fmla="*/ 2847834 h 2847834"/>
              <a:gd name="connsiteX5" fmla="*/ 0 w 2714400"/>
              <a:gd name="connsiteY5" fmla="*/ 2653184 h 2847834"/>
              <a:gd name="connsiteX6" fmla="*/ 0 w 2714400"/>
              <a:gd name="connsiteY6" fmla="*/ 194650 h 2847834"/>
              <a:gd name="connsiteX7" fmla="*/ 286090 w 2714400"/>
              <a:gd name="connsiteY7" fmla="*/ 91440 h 2847834"/>
              <a:gd name="connsiteX0" fmla="*/ 194650 w 2714400"/>
              <a:gd name="connsiteY0" fmla="*/ 0 h 2847834"/>
              <a:gd name="connsiteX1" fmla="*/ 2714400 w 2714400"/>
              <a:gd name="connsiteY1" fmla="*/ 194650 h 2847834"/>
              <a:gd name="connsiteX2" fmla="*/ 2714400 w 2714400"/>
              <a:gd name="connsiteY2" fmla="*/ 2653184 h 2847834"/>
              <a:gd name="connsiteX3" fmla="*/ 2519750 w 2714400"/>
              <a:gd name="connsiteY3" fmla="*/ 2847834 h 2847834"/>
              <a:gd name="connsiteX4" fmla="*/ 194650 w 2714400"/>
              <a:gd name="connsiteY4" fmla="*/ 2847834 h 2847834"/>
              <a:gd name="connsiteX5" fmla="*/ 0 w 2714400"/>
              <a:gd name="connsiteY5" fmla="*/ 2653184 h 2847834"/>
              <a:gd name="connsiteX6" fmla="*/ 0 w 2714400"/>
              <a:gd name="connsiteY6" fmla="*/ 194650 h 2847834"/>
              <a:gd name="connsiteX0" fmla="*/ 13495 w 2714400"/>
              <a:gd name="connsiteY0" fmla="*/ 3758 h 2653184"/>
              <a:gd name="connsiteX1" fmla="*/ 2714400 w 2714400"/>
              <a:gd name="connsiteY1" fmla="*/ 0 h 2653184"/>
              <a:gd name="connsiteX2" fmla="*/ 2714400 w 2714400"/>
              <a:gd name="connsiteY2" fmla="*/ 2458534 h 2653184"/>
              <a:gd name="connsiteX3" fmla="*/ 2519750 w 2714400"/>
              <a:gd name="connsiteY3" fmla="*/ 2653184 h 2653184"/>
              <a:gd name="connsiteX4" fmla="*/ 194650 w 2714400"/>
              <a:gd name="connsiteY4" fmla="*/ 2653184 h 2653184"/>
              <a:gd name="connsiteX5" fmla="*/ 0 w 2714400"/>
              <a:gd name="connsiteY5" fmla="*/ 2458534 h 2653184"/>
              <a:gd name="connsiteX6" fmla="*/ 0 w 2714400"/>
              <a:gd name="connsiteY6" fmla="*/ 0 h 265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4400" h="2653184">
                <a:moveTo>
                  <a:pt x="13495" y="3758"/>
                </a:moveTo>
                <a:lnTo>
                  <a:pt x="2714400" y="0"/>
                </a:lnTo>
                <a:lnTo>
                  <a:pt x="2714400" y="2458534"/>
                </a:lnTo>
                <a:cubicBezTo>
                  <a:pt x="2714400" y="2566036"/>
                  <a:pt x="2627252" y="2653184"/>
                  <a:pt x="2519750" y="2653184"/>
                </a:cubicBezTo>
                <a:lnTo>
                  <a:pt x="194650" y="2653184"/>
                </a:lnTo>
                <a:cubicBezTo>
                  <a:pt x="87148" y="2653184"/>
                  <a:pt x="0" y="2566036"/>
                  <a:pt x="0" y="2458534"/>
                </a:cubicBez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053664-C8A3-DC2A-AFC7-0E832D741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322" y="3423455"/>
            <a:ext cx="2364369" cy="253228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45942DF2-8290-EF1A-8260-66879437636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57663" y="1773238"/>
            <a:ext cx="2732139" cy="1444565"/>
          </a:xfrm>
          <a:custGeom>
            <a:avLst/>
            <a:gdLst>
              <a:gd name="connsiteX0" fmla="*/ 0 w 2378247"/>
              <a:gd name="connsiteY0" fmla="*/ 63532 h 1655762"/>
              <a:gd name="connsiteX1" fmla="*/ 63532 w 2378247"/>
              <a:gd name="connsiteY1" fmla="*/ 0 h 1655762"/>
              <a:gd name="connsiteX2" fmla="*/ 2314715 w 2378247"/>
              <a:gd name="connsiteY2" fmla="*/ 0 h 1655762"/>
              <a:gd name="connsiteX3" fmla="*/ 2378247 w 2378247"/>
              <a:gd name="connsiteY3" fmla="*/ 63532 h 1655762"/>
              <a:gd name="connsiteX4" fmla="*/ 2378247 w 2378247"/>
              <a:gd name="connsiteY4" fmla="*/ 1592230 h 1655762"/>
              <a:gd name="connsiteX5" fmla="*/ 2314715 w 2378247"/>
              <a:gd name="connsiteY5" fmla="*/ 1655762 h 1655762"/>
              <a:gd name="connsiteX6" fmla="*/ 63532 w 2378247"/>
              <a:gd name="connsiteY6" fmla="*/ 1655762 h 1655762"/>
              <a:gd name="connsiteX7" fmla="*/ 0 w 2378247"/>
              <a:gd name="connsiteY7" fmla="*/ 1592230 h 1655762"/>
              <a:gd name="connsiteX8" fmla="*/ 0 w 2378247"/>
              <a:gd name="connsiteY8" fmla="*/ 63532 h 1655762"/>
              <a:gd name="connsiteX0" fmla="*/ 0 w 2378247"/>
              <a:gd name="connsiteY0" fmla="*/ 63532 h 1729240"/>
              <a:gd name="connsiteX1" fmla="*/ 63532 w 2378247"/>
              <a:gd name="connsiteY1" fmla="*/ 0 h 1729240"/>
              <a:gd name="connsiteX2" fmla="*/ 2314715 w 2378247"/>
              <a:gd name="connsiteY2" fmla="*/ 0 h 1729240"/>
              <a:gd name="connsiteX3" fmla="*/ 2378247 w 2378247"/>
              <a:gd name="connsiteY3" fmla="*/ 63532 h 1729240"/>
              <a:gd name="connsiteX4" fmla="*/ 2378247 w 2378247"/>
              <a:gd name="connsiteY4" fmla="*/ 1592230 h 1729240"/>
              <a:gd name="connsiteX5" fmla="*/ 63532 w 2378247"/>
              <a:gd name="connsiteY5" fmla="*/ 1655762 h 1729240"/>
              <a:gd name="connsiteX6" fmla="*/ 0 w 2378247"/>
              <a:gd name="connsiteY6" fmla="*/ 1592230 h 1729240"/>
              <a:gd name="connsiteX7" fmla="*/ 0 w 2378247"/>
              <a:gd name="connsiteY7" fmla="*/ 63532 h 1729240"/>
              <a:gd name="connsiteX0" fmla="*/ 0 w 2378247"/>
              <a:gd name="connsiteY0" fmla="*/ 63532 h 1783317"/>
              <a:gd name="connsiteX1" fmla="*/ 63532 w 2378247"/>
              <a:gd name="connsiteY1" fmla="*/ 0 h 1783317"/>
              <a:gd name="connsiteX2" fmla="*/ 2314715 w 2378247"/>
              <a:gd name="connsiteY2" fmla="*/ 0 h 1783317"/>
              <a:gd name="connsiteX3" fmla="*/ 2378247 w 2378247"/>
              <a:gd name="connsiteY3" fmla="*/ 63532 h 1783317"/>
              <a:gd name="connsiteX4" fmla="*/ 2378247 w 2378247"/>
              <a:gd name="connsiteY4" fmla="*/ 1592230 h 1783317"/>
              <a:gd name="connsiteX5" fmla="*/ 0 w 2378247"/>
              <a:gd name="connsiteY5" fmla="*/ 1592230 h 1783317"/>
              <a:gd name="connsiteX6" fmla="*/ 0 w 2378247"/>
              <a:gd name="connsiteY6" fmla="*/ 63532 h 1783317"/>
              <a:gd name="connsiteX0" fmla="*/ 0 w 2378247"/>
              <a:gd name="connsiteY0" fmla="*/ 63532 h 1705094"/>
              <a:gd name="connsiteX1" fmla="*/ 63532 w 2378247"/>
              <a:gd name="connsiteY1" fmla="*/ 0 h 1705094"/>
              <a:gd name="connsiteX2" fmla="*/ 2314715 w 2378247"/>
              <a:gd name="connsiteY2" fmla="*/ 0 h 1705094"/>
              <a:gd name="connsiteX3" fmla="*/ 2378247 w 2378247"/>
              <a:gd name="connsiteY3" fmla="*/ 63532 h 1705094"/>
              <a:gd name="connsiteX4" fmla="*/ 2378247 w 2378247"/>
              <a:gd name="connsiteY4" fmla="*/ 1592230 h 1705094"/>
              <a:gd name="connsiteX5" fmla="*/ 0 w 2378247"/>
              <a:gd name="connsiteY5" fmla="*/ 1592230 h 1705094"/>
              <a:gd name="connsiteX6" fmla="*/ 0 w 2378247"/>
              <a:gd name="connsiteY6" fmla="*/ 63532 h 1705094"/>
              <a:gd name="connsiteX0" fmla="*/ 0 w 2378247"/>
              <a:gd name="connsiteY0" fmla="*/ 63532 h 1592547"/>
              <a:gd name="connsiteX1" fmla="*/ 63532 w 2378247"/>
              <a:gd name="connsiteY1" fmla="*/ 0 h 1592547"/>
              <a:gd name="connsiteX2" fmla="*/ 2314715 w 2378247"/>
              <a:gd name="connsiteY2" fmla="*/ 0 h 1592547"/>
              <a:gd name="connsiteX3" fmla="*/ 2378247 w 2378247"/>
              <a:gd name="connsiteY3" fmla="*/ 63532 h 1592547"/>
              <a:gd name="connsiteX4" fmla="*/ 2378247 w 2378247"/>
              <a:gd name="connsiteY4" fmla="*/ 1592230 h 1592547"/>
              <a:gd name="connsiteX5" fmla="*/ 0 w 2378247"/>
              <a:gd name="connsiteY5" fmla="*/ 1592230 h 1592547"/>
              <a:gd name="connsiteX6" fmla="*/ 0 w 2378247"/>
              <a:gd name="connsiteY6" fmla="*/ 63532 h 15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8247" h="1592547">
                <a:moveTo>
                  <a:pt x="0" y="63532"/>
                </a:moveTo>
                <a:cubicBezTo>
                  <a:pt x="0" y="28444"/>
                  <a:pt x="28444" y="0"/>
                  <a:pt x="63532" y="0"/>
                </a:cubicBezTo>
                <a:lnTo>
                  <a:pt x="2314715" y="0"/>
                </a:lnTo>
                <a:cubicBezTo>
                  <a:pt x="2349803" y="0"/>
                  <a:pt x="2378247" y="28444"/>
                  <a:pt x="2378247" y="63532"/>
                </a:cubicBezTo>
                <a:lnTo>
                  <a:pt x="2378247" y="1592230"/>
                </a:lnTo>
                <a:cubicBezTo>
                  <a:pt x="2378247" y="1593472"/>
                  <a:pt x="0" y="1590550"/>
                  <a:pt x="0" y="1592230"/>
                </a:cubicBezTo>
                <a:lnTo>
                  <a:pt x="0" y="6353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24" name="Abgerundetes Rechteck 1">
            <a:extLst>
              <a:ext uri="{FF2B5EF4-FFF2-40B4-BE49-F238E27FC236}">
                <a16:creationId xmlns:a16="http://schemas.microsoft.com/office/drawing/2014/main" id="{E0C0BF44-5D2B-F4F4-D86D-02CF17003EDB}"/>
              </a:ext>
            </a:extLst>
          </p:cNvPr>
          <p:cNvSpPr/>
          <p:nvPr userDrawn="1"/>
        </p:nvSpPr>
        <p:spPr>
          <a:xfrm>
            <a:off x="3257663" y="3217803"/>
            <a:ext cx="2732400" cy="2847834"/>
          </a:xfrm>
          <a:custGeom>
            <a:avLst/>
            <a:gdLst>
              <a:gd name="connsiteX0" fmla="*/ 0 w 2714400"/>
              <a:gd name="connsiteY0" fmla="*/ 194650 h 2847834"/>
              <a:gd name="connsiteX1" fmla="*/ 194650 w 2714400"/>
              <a:gd name="connsiteY1" fmla="*/ 0 h 2847834"/>
              <a:gd name="connsiteX2" fmla="*/ 2519750 w 2714400"/>
              <a:gd name="connsiteY2" fmla="*/ 0 h 2847834"/>
              <a:gd name="connsiteX3" fmla="*/ 2714400 w 2714400"/>
              <a:gd name="connsiteY3" fmla="*/ 194650 h 2847834"/>
              <a:gd name="connsiteX4" fmla="*/ 2714400 w 2714400"/>
              <a:gd name="connsiteY4" fmla="*/ 2653184 h 2847834"/>
              <a:gd name="connsiteX5" fmla="*/ 2519750 w 2714400"/>
              <a:gd name="connsiteY5" fmla="*/ 2847834 h 2847834"/>
              <a:gd name="connsiteX6" fmla="*/ 194650 w 2714400"/>
              <a:gd name="connsiteY6" fmla="*/ 2847834 h 2847834"/>
              <a:gd name="connsiteX7" fmla="*/ 0 w 2714400"/>
              <a:gd name="connsiteY7" fmla="*/ 2653184 h 2847834"/>
              <a:gd name="connsiteX8" fmla="*/ 0 w 2714400"/>
              <a:gd name="connsiteY8" fmla="*/ 194650 h 2847834"/>
              <a:gd name="connsiteX0" fmla="*/ 194650 w 2714400"/>
              <a:gd name="connsiteY0" fmla="*/ 0 h 2847834"/>
              <a:gd name="connsiteX1" fmla="*/ 2519750 w 2714400"/>
              <a:gd name="connsiteY1" fmla="*/ 0 h 2847834"/>
              <a:gd name="connsiteX2" fmla="*/ 2714400 w 2714400"/>
              <a:gd name="connsiteY2" fmla="*/ 194650 h 2847834"/>
              <a:gd name="connsiteX3" fmla="*/ 2714400 w 2714400"/>
              <a:gd name="connsiteY3" fmla="*/ 2653184 h 2847834"/>
              <a:gd name="connsiteX4" fmla="*/ 2519750 w 2714400"/>
              <a:gd name="connsiteY4" fmla="*/ 2847834 h 2847834"/>
              <a:gd name="connsiteX5" fmla="*/ 194650 w 2714400"/>
              <a:gd name="connsiteY5" fmla="*/ 2847834 h 2847834"/>
              <a:gd name="connsiteX6" fmla="*/ 0 w 2714400"/>
              <a:gd name="connsiteY6" fmla="*/ 2653184 h 2847834"/>
              <a:gd name="connsiteX7" fmla="*/ 0 w 2714400"/>
              <a:gd name="connsiteY7" fmla="*/ 194650 h 2847834"/>
              <a:gd name="connsiteX8" fmla="*/ 286090 w 2714400"/>
              <a:gd name="connsiteY8" fmla="*/ 91440 h 2847834"/>
              <a:gd name="connsiteX0" fmla="*/ 194650 w 2714400"/>
              <a:gd name="connsiteY0" fmla="*/ 0 h 2847834"/>
              <a:gd name="connsiteX1" fmla="*/ 2714400 w 2714400"/>
              <a:gd name="connsiteY1" fmla="*/ 194650 h 2847834"/>
              <a:gd name="connsiteX2" fmla="*/ 2714400 w 2714400"/>
              <a:gd name="connsiteY2" fmla="*/ 2653184 h 2847834"/>
              <a:gd name="connsiteX3" fmla="*/ 2519750 w 2714400"/>
              <a:gd name="connsiteY3" fmla="*/ 2847834 h 2847834"/>
              <a:gd name="connsiteX4" fmla="*/ 194650 w 2714400"/>
              <a:gd name="connsiteY4" fmla="*/ 2847834 h 2847834"/>
              <a:gd name="connsiteX5" fmla="*/ 0 w 2714400"/>
              <a:gd name="connsiteY5" fmla="*/ 2653184 h 2847834"/>
              <a:gd name="connsiteX6" fmla="*/ 0 w 2714400"/>
              <a:gd name="connsiteY6" fmla="*/ 194650 h 2847834"/>
              <a:gd name="connsiteX7" fmla="*/ 286090 w 2714400"/>
              <a:gd name="connsiteY7" fmla="*/ 91440 h 2847834"/>
              <a:gd name="connsiteX0" fmla="*/ 194650 w 2714400"/>
              <a:gd name="connsiteY0" fmla="*/ 0 h 2847834"/>
              <a:gd name="connsiteX1" fmla="*/ 2714400 w 2714400"/>
              <a:gd name="connsiteY1" fmla="*/ 194650 h 2847834"/>
              <a:gd name="connsiteX2" fmla="*/ 2714400 w 2714400"/>
              <a:gd name="connsiteY2" fmla="*/ 2653184 h 2847834"/>
              <a:gd name="connsiteX3" fmla="*/ 2519750 w 2714400"/>
              <a:gd name="connsiteY3" fmla="*/ 2847834 h 2847834"/>
              <a:gd name="connsiteX4" fmla="*/ 194650 w 2714400"/>
              <a:gd name="connsiteY4" fmla="*/ 2847834 h 2847834"/>
              <a:gd name="connsiteX5" fmla="*/ 0 w 2714400"/>
              <a:gd name="connsiteY5" fmla="*/ 2653184 h 2847834"/>
              <a:gd name="connsiteX6" fmla="*/ 0 w 2714400"/>
              <a:gd name="connsiteY6" fmla="*/ 194650 h 2847834"/>
              <a:gd name="connsiteX0" fmla="*/ 13495 w 2714400"/>
              <a:gd name="connsiteY0" fmla="*/ 3758 h 2653184"/>
              <a:gd name="connsiteX1" fmla="*/ 2714400 w 2714400"/>
              <a:gd name="connsiteY1" fmla="*/ 0 h 2653184"/>
              <a:gd name="connsiteX2" fmla="*/ 2714400 w 2714400"/>
              <a:gd name="connsiteY2" fmla="*/ 2458534 h 2653184"/>
              <a:gd name="connsiteX3" fmla="*/ 2519750 w 2714400"/>
              <a:gd name="connsiteY3" fmla="*/ 2653184 h 2653184"/>
              <a:gd name="connsiteX4" fmla="*/ 194650 w 2714400"/>
              <a:gd name="connsiteY4" fmla="*/ 2653184 h 2653184"/>
              <a:gd name="connsiteX5" fmla="*/ 0 w 2714400"/>
              <a:gd name="connsiteY5" fmla="*/ 2458534 h 2653184"/>
              <a:gd name="connsiteX6" fmla="*/ 0 w 2714400"/>
              <a:gd name="connsiteY6" fmla="*/ 0 h 265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4400" h="2653184">
                <a:moveTo>
                  <a:pt x="13495" y="3758"/>
                </a:moveTo>
                <a:lnTo>
                  <a:pt x="2714400" y="0"/>
                </a:lnTo>
                <a:lnTo>
                  <a:pt x="2714400" y="2458534"/>
                </a:lnTo>
                <a:cubicBezTo>
                  <a:pt x="2714400" y="2566036"/>
                  <a:pt x="2627252" y="2653184"/>
                  <a:pt x="2519750" y="2653184"/>
                </a:cubicBezTo>
                <a:lnTo>
                  <a:pt x="194650" y="2653184"/>
                </a:lnTo>
                <a:cubicBezTo>
                  <a:pt x="87148" y="2653184"/>
                  <a:pt x="0" y="2566036"/>
                  <a:pt x="0" y="2458534"/>
                </a:cubicBez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31" name="Textplatzhalter 12">
            <a:extLst>
              <a:ext uri="{FF2B5EF4-FFF2-40B4-BE49-F238E27FC236}">
                <a16:creationId xmlns:a16="http://schemas.microsoft.com/office/drawing/2014/main" id="{C0376904-8283-332C-2FE5-BCDC155F5BD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7198" y="3423456"/>
            <a:ext cx="2364369" cy="253228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33" name="Bildplatzhalter 7">
            <a:extLst>
              <a:ext uri="{FF2B5EF4-FFF2-40B4-BE49-F238E27FC236}">
                <a16:creationId xmlns:a16="http://schemas.microsoft.com/office/drawing/2014/main" id="{7C44DFEA-1109-2FD4-B2D6-1A9335BA178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183539" y="1773238"/>
            <a:ext cx="2732139" cy="1444565"/>
          </a:xfrm>
          <a:custGeom>
            <a:avLst/>
            <a:gdLst>
              <a:gd name="connsiteX0" fmla="*/ 0 w 2378247"/>
              <a:gd name="connsiteY0" fmla="*/ 63532 h 1655762"/>
              <a:gd name="connsiteX1" fmla="*/ 63532 w 2378247"/>
              <a:gd name="connsiteY1" fmla="*/ 0 h 1655762"/>
              <a:gd name="connsiteX2" fmla="*/ 2314715 w 2378247"/>
              <a:gd name="connsiteY2" fmla="*/ 0 h 1655762"/>
              <a:gd name="connsiteX3" fmla="*/ 2378247 w 2378247"/>
              <a:gd name="connsiteY3" fmla="*/ 63532 h 1655762"/>
              <a:gd name="connsiteX4" fmla="*/ 2378247 w 2378247"/>
              <a:gd name="connsiteY4" fmla="*/ 1592230 h 1655762"/>
              <a:gd name="connsiteX5" fmla="*/ 2314715 w 2378247"/>
              <a:gd name="connsiteY5" fmla="*/ 1655762 h 1655762"/>
              <a:gd name="connsiteX6" fmla="*/ 63532 w 2378247"/>
              <a:gd name="connsiteY6" fmla="*/ 1655762 h 1655762"/>
              <a:gd name="connsiteX7" fmla="*/ 0 w 2378247"/>
              <a:gd name="connsiteY7" fmla="*/ 1592230 h 1655762"/>
              <a:gd name="connsiteX8" fmla="*/ 0 w 2378247"/>
              <a:gd name="connsiteY8" fmla="*/ 63532 h 1655762"/>
              <a:gd name="connsiteX0" fmla="*/ 0 w 2378247"/>
              <a:gd name="connsiteY0" fmla="*/ 63532 h 1729240"/>
              <a:gd name="connsiteX1" fmla="*/ 63532 w 2378247"/>
              <a:gd name="connsiteY1" fmla="*/ 0 h 1729240"/>
              <a:gd name="connsiteX2" fmla="*/ 2314715 w 2378247"/>
              <a:gd name="connsiteY2" fmla="*/ 0 h 1729240"/>
              <a:gd name="connsiteX3" fmla="*/ 2378247 w 2378247"/>
              <a:gd name="connsiteY3" fmla="*/ 63532 h 1729240"/>
              <a:gd name="connsiteX4" fmla="*/ 2378247 w 2378247"/>
              <a:gd name="connsiteY4" fmla="*/ 1592230 h 1729240"/>
              <a:gd name="connsiteX5" fmla="*/ 63532 w 2378247"/>
              <a:gd name="connsiteY5" fmla="*/ 1655762 h 1729240"/>
              <a:gd name="connsiteX6" fmla="*/ 0 w 2378247"/>
              <a:gd name="connsiteY6" fmla="*/ 1592230 h 1729240"/>
              <a:gd name="connsiteX7" fmla="*/ 0 w 2378247"/>
              <a:gd name="connsiteY7" fmla="*/ 63532 h 1729240"/>
              <a:gd name="connsiteX0" fmla="*/ 0 w 2378247"/>
              <a:gd name="connsiteY0" fmla="*/ 63532 h 1783317"/>
              <a:gd name="connsiteX1" fmla="*/ 63532 w 2378247"/>
              <a:gd name="connsiteY1" fmla="*/ 0 h 1783317"/>
              <a:gd name="connsiteX2" fmla="*/ 2314715 w 2378247"/>
              <a:gd name="connsiteY2" fmla="*/ 0 h 1783317"/>
              <a:gd name="connsiteX3" fmla="*/ 2378247 w 2378247"/>
              <a:gd name="connsiteY3" fmla="*/ 63532 h 1783317"/>
              <a:gd name="connsiteX4" fmla="*/ 2378247 w 2378247"/>
              <a:gd name="connsiteY4" fmla="*/ 1592230 h 1783317"/>
              <a:gd name="connsiteX5" fmla="*/ 0 w 2378247"/>
              <a:gd name="connsiteY5" fmla="*/ 1592230 h 1783317"/>
              <a:gd name="connsiteX6" fmla="*/ 0 w 2378247"/>
              <a:gd name="connsiteY6" fmla="*/ 63532 h 1783317"/>
              <a:gd name="connsiteX0" fmla="*/ 0 w 2378247"/>
              <a:gd name="connsiteY0" fmla="*/ 63532 h 1705094"/>
              <a:gd name="connsiteX1" fmla="*/ 63532 w 2378247"/>
              <a:gd name="connsiteY1" fmla="*/ 0 h 1705094"/>
              <a:gd name="connsiteX2" fmla="*/ 2314715 w 2378247"/>
              <a:gd name="connsiteY2" fmla="*/ 0 h 1705094"/>
              <a:gd name="connsiteX3" fmla="*/ 2378247 w 2378247"/>
              <a:gd name="connsiteY3" fmla="*/ 63532 h 1705094"/>
              <a:gd name="connsiteX4" fmla="*/ 2378247 w 2378247"/>
              <a:gd name="connsiteY4" fmla="*/ 1592230 h 1705094"/>
              <a:gd name="connsiteX5" fmla="*/ 0 w 2378247"/>
              <a:gd name="connsiteY5" fmla="*/ 1592230 h 1705094"/>
              <a:gd name="connsiteX6" fmla="*/ 0 w 2378247"/>
              <a:gd name="connsiteY6" fmla="*/ 63532 h 1705094"/>
              <a:gd name="connsiteX0" fmla="*/ 0 w 2378247"/>
              <a:gd name="connsiteY0" fmla="*/ 63532 h 1592547"/>
              <a:gd name="connsiteX1" fmla="*/ 63532 w 2378247"/>
              <a:gd name="connsiteY1" fmla="*/ 0 h 1592547"/>
              <a:gd name="connsiteX2" fmla="*/ 2314715 w 2378247"/>
              <a:gd name="connsiteY2" fmla="*/ 0 h 1592547"/>
              <a:gd name="connsiteX3" fmla="*/ 2378247 w 2378247"/>
              <a:gd name="connsiteY3" fmla="*/ 63532 h 1592547"/>
              <a:gd name="connsiteX4" fmla="*/ 2378247 w 2378247"/>
              <a:gd name="connsiteY4" fmla="*/ 1592230 h 1592547"/>
              <a:gd name="connsiteX5" fmla="*/ 0 w 2378247"/>
              <a:gd name="connsiteY5" fmla="*/ 1592230 h 1592547"/>
              <a:gd name="connsiteX6" fmla="*/ 0 w 2378247"/>
              <a:gd name="connsiteY6" fmla="*/ 63532 h 15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8247" h="1592547">
                <a:moveTo>
                  <a:pt x="0" y="63532"/>
                </a:moveTo>
                <a:cubicBezTo>
                  <a:pt x="0" y="28444"/>
                  <a:pt x="28444" y="0"/>
                  <a:pt x="63532" y="0"/>
                </a:cubicBezTo>
                <a:lnTo>
                  <a:pt x="2314715" y="0"/>
                </a:lnTo>
                <a:cubicBezTo>
                  <a:pt x="2349803" y="0"/>
                  <a:pt x="2378247" y="28444"/>
                  <a:pt x="2378247" y="63532"/>
                </a:cubicBezTo>
                <a:lnTo>
                  <a:pt x="2378247" y="1592230"/>
                </a:lnTo>
                <a:cubicBezTo>
                  <a:pt x="2378247" y="1593472"/>
                  <a:pt x="0" y="1590550"/>
                  <a:pt x="0" y="1592230"/>
                </a:cubicBezTo>
                <a:lnTo>
                  <a:pt x="0" y="6353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34" name="Abgerundetes Rechteck 1">
            <a:extLst>
              <a:ext uri="{FF2B5EF4-FFF2-40B4-BE49-F238E27FC236}">
                <a16:creationId xmlns:a16="http://schemas.microsoft.com/office/drawing/2014/main" id="{A807208C-D03B-1F84-E832-145D06E78E84}"/>
              </a:ext>
            </a:extLst>
          </p:cNvPr>
          <p:cNvSpPr/>
          <p:nvPr userDrawn="1"/>
        </p:nvSpPr>
        <p:spPr>
          <a:xfrm>
            <a:off x="6183539" y="3217803"/>
            <a:ext cx="2732400" cy="2847834"/>
          </a:xfrm>
          <a:custGeom>
            <a:avLst/>
            <a:gdLst>
              <a:gd name="connsiteX0" fmla="*/ 0 w 2714400"/>
              <a:gd name="connsiteY0" fmla="*/ 194650 h 2847834"/>
              <a:gd name="connsiteX1" fmla="*/ 194650 w 2714400"/>
              <a:gd name="connsiteY1" fmla="*/ 0 h 2847834"/>
              <a:gd name="connsiteX2" fmla="*/ 2519750 w 2714400"/>
              <a:gd name="connsiteY2" fmla="*/ 0 h 2847834"/>
              <a:gd name="connsiteX3" fmla="*/ 2714400 w 2714400"/>
              <a:gd name="connsiteY3" fmla="*/ 194650 h 2847834"/>
              <a:gd name="connsiteX4" fmla="*/ 2714400 w 2714400"/>
              <a:gd name="connsiteY4" fmla="*/ 2653184 h 2847834"/>
              <a:gd name="connsiteX5" fmla="*/ 2519750 w 2714400"/>
              <a:gd name="connsiteY5" fmla="*/ 2847834 h 2847834"/>
              <a:gd name="connsiteX6" fmla="*/ 194650 w 2714400"/>
              <a:gd name="connsiteY6" fmla="*/ 2847834 h 2847834"/>
              <a:gd name="connsiteX7" fmla="*/ 0 w 2714400"/>
              <a:gd name="connsiteY7" fmla="*/ 2653184 h 2847834"/>
              <a:gd name="connsiteX8" fmla="*/ 0 w 2714400"/>
              <a:gd name="connsiteY8" fmla="*/ 194650 h 2847834"/>
              <a:gd name="connsiteX0" fmla="*/ 194650 w 2714400"/>
              <a:gd name="connsiteY0" fmla="*/ 0 h 2847834"/>
              <a:gd name="connsiteX1" fmla="*/ 2519750 w 2714400"/>
              <a:gd name="connsiteY1" fmla="*/ 0 h 2847834"/>
              <a:gd name="connsiteX2" fmla="*/ 2714400 w 2714400"/>
              <a:gd name="connsiteY2" fmla="*/ 194650 h 2847834"/>
              <a:gd name="connsiteX3" fmla="*/ 2714400 w 2714400"/>
              <a:gd name="connsiteY3" fmla="*/ 2653184 h 2847834"/>
              <a:gd name="connsiteX4" fmla="*/ 2519750 w 2714400"/>
              <a:gd name="connsiteY4" fmla="*/ 2847834 h 2847834"/>
              <a:gd name="connsiteX5" fmla="*/ 194650 w 2714400"/>
              <a:gd name="connsiteY5" fmla="*/ 2847834 h 2847834"/>
              <a:gd name="connsiteX6" fmla="*/ 0 w 2714400"/>
              <a:gd name="connsiteY6" fmla="*/ 2653184 h 2847834"/>
              <a:gd name="connsiteX7" fmla="*/ 0 w 2714400"/>
              <a:gd name="connsiteY7" fmla="*/ 194650 h 2847834"/>
              <a:gd name="connsiteX8" fmla="*/ 286090 w 2714400"/>
              <a:gd name="connsiteY8" fmla="*/ 91440 h 2847834"/>
              <a:gd name="connsiteX0" fmla="*/ 194650 w 2714400"/>
              <a:gd name="connsiteY0" fmla="*/ 0 h 2847834"/>
              <a:gd name="connsiteX1" fmla="*/ 2714400 w 2714400"/>
              <a:gd name="connsiteY1" fmla="*/ 194650 h 2847834"/>
              <a:gd name="connsiteX2" fmla="*/ 2714400 w 2714400"/>
              <a:gd name="connsiteY2" fmla="*/ 2653184 h 2847834"/>
              <a:gd name="connsiteX3" fmla="*/ 2519750 w 2714400"/>
              <a:gd name="connsiteY3" fmla="*/ 2847834 h 2847834"/>
              <a:gd name="connsiteX4" fmla="*/ 194650 w 2714400"/>
              <a:gd name="connsiteY4" fmla="*/ 2847834 h 2847834"/>
              <a:gd name="connsiteX5" fmla="*/ 0 w 2714400"/>
              <a:gd name="connsiteY5" fmla="*/ 2653184 h 2847834"/>
              <a:gd name="connsiteX6" fmla="*/ 0 w 2714400"/>
              <a:gd name="connsiteY6" fmla="*/ 194650 h 2847834"/>
              <a:gd name="connsiteX7" fmla="*/ 286090 w 2714400"/>
              <a:gd name="connsiteY7" fmla="*/ 91440 h 2847834"/>
              <a:gd name="connsiteX0" fmla="*/ 194650 w 2714400"/>
              <a:gd name="connsiteY0" fmla="*/ 0 h 2847834"/>
              <a:gd name="connsiteX1" fmla="*/ 2714400 w 2714400"/>
              <a:gd name="connsiteY1" fmla="*/ 194650 h 2847834"/>
              <a:gd name="connsiteX2" fmla="*/ 2714400 w 2714400"/>
              <a:gd name="connsiteY2" fmla="*/ 2653184 h 2847834"/>
              <a:gd name="connsiteX3" fmla="*/ 2519750 w 2714400"/>
              <a:gd name="connsiteY3" fmla="*/ 2847834 h 2847834"/>
              <a:gd name="connsiteX4" fmla="*/ 194650 w 2714400"/>
              <a:gd name="connsiteY4" fmla="*/ 2847834 h 2847834"/>
              <a:gd name="connsiteX5" fmla="*/ 0 w 2714400"/>
              <a:gd name="connsiteY5" fmla="*/ 2653184 h 2847834"/>
              <a:gd name="connsiteX6" fmla="*/ 0 w 2714400"/>
              <a:gd name="connsiteY6" fmla="*/ 194650 h 2847834"/>
              <a:gd name="connsiteX0" fmla="*/ 13495 w 2714400"/>
              <a:gd name="connsiteY0" fmla="*/ 3758 h 2653184"/>
              <a:gd name="connsiteX1" fmla="*/ 2714400 w 2714400"/>
              <a:gd name="connsiteY1" fmla="*/ 0 h 2653184"/>
              <a:gd name="connsiteX2" fmla="*/ 2714400 w 2714400"/>
              <a:gd name="connsiteY2" fmla="*/ 2458534 h 2653184"/>
              <a:gd name="connsiteX3" fmla="*/ 2519750 w 2714400"/>
              <a:gd name="connsiteY3" fmla="*/ 2653184 h 2653184"/>
              <a:gd name="connsiteX4" fmla="*/ 194650 w 2714400"/>
              <a:gd name="connsiteY4" fmla="*/ 2653184 h 2653184"/>
              <a:gd name="connsiteX5" fmla="*/ 0 w 2714400"/>
              <a:gd name="connsiteY5" fmla="*/ 2458534 h 2653184"/>
              <a:gd name="connsiteX6" fmla="*/ 0 w 2714400"/>
              <a:gd name="connsiteY6" fmla="*/ 0 h 265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4400" h="2653184">
                <a:moveTo>
                  <a:pt x="13495" y="3758"/>
                </a:moveTo>
                <a:lnTo>
                  <a:pt x="2714400" y="0"/>
                </a:lnTo>
                <a:lnTo>
                  <a:pt x="2714400" y="2458534"/>
                </a:lnTo>
                <a:cubicBezTo>
                  <a:pt x="2714400" y="2566036"/>
                  <a:pt x="2627252" y="2653184"/>
                  <a:pt x="2519750" y="2653184"/>
                </a:cubicBezTo>
                <a:lnTo>
                  <a:pt x="194650" y="2653184"/>
                </a:lnTo>
                <a:cubicBezTo>
                  <a:pt x="87148" y="2653184"/>
                  <a:pt x="0" y="2566036"/>
                  <a:pt x="0" y="2458534"/>
                </a:cubicBez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B03998AD-294F-DC56-5B8B-B1D85B171ED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363074" y="3423456"/>
            <a:ext cx="2364369" cy="253228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7BC5FA4-0C97-A7BC-B87E-509B11892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794" y="210492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9" name="Rechteck: eine Ecke abgerundet 2">
            <a:extLst>
              <a:ext uri="{FF2B5EF4-FFF2-40B4-BE49-F238E27FC236}">
                <a16:creationId xmlns:a16="http://schemas.microsoft.com/office/drawing/2014/main" id="{7E098CA3-95C6-173B-37F8-C4835A6B888C}"/>
              </a:ext>
            </a:extLst>
          </p:cNvPr>
          <p:cNvSpPr/>
          <p:nvPr userDrawn="1"/>
        </p:nvSpPr>
        <p:spPr>
          <a:xfrm flipH="1" flipV="1">
            <a:off x="338138" y="197120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98BCEAE1-C767-1431-DD67-8FA4FFE5BE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726" y="2998726"/>
            <a:ext cx="21600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40CE753E-75E7-1CAA-B30E-9ED3D1AE8E2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58822" y="2998726"/>
            <a:ext cx="21600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E352779F-FA50-9830-EBDC-0D81E2DBA41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490918" y="2998726"/>
            <a:ext cx="21600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9BE70354-C1B9-A5C8-26A7-7F2238EA47F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109416" y="1773238"/>
            <a:ext cx="2732139" cy="1444565"/>
          </a:xfrm>
          <a:custGeom>
            <a:avLst/>
            <a:gdLst>
              <a:gd name="connsiteX0" fmla="*/ 0 w 2378247"/>
              <a:gd name="connsiteY0" fmla="*/ 63532 h 1655762"/>
              <a:gd name="connsiteX1" fmla="*/ 63532 w 2378247"/>
              <a:gd name="connsiteY1" fmla="*/ 0 h 1655762"/>
              <a:gd name="connsiteX2" fmla="*/ 2314715 w 2378247"/>
              <a:gd name="connsiteY2" fmla="*/ 0 h 1655762"/>
              <a:gd name="connsiteX3" fmla="*/ 2378247 w 2378247"/>
              <a:gd name="connsiteY3" fmla="*/ 63532 h 1655762"/>
              <a:gd name="connsiteX4" fmla="*/ 2378247 w 2378247"/>
              <a:gd name="connsiteY4" fmla="*/ 1592230 h 1655762"/>
              <a:gd name="connsiteX5" fmla="*/ 2314715 w 2378247"/>
              <a:gd name="connsiteY5" fmla="*/ 1655762 h 1655762"/>
              <a:gd name="connsiteX6" fmla="*/ 63532 w 2378247"/>
              <a:gd name="connsiteY6" fmla="*/ 1655762 h 1655762"/>
              <a:gd name="connsiteX7" fmla="*/ 0 w 2378247"/>
              <a:gd name="connsiteY7" fmla="*/ 1592230 h 1655762"/>
              <a:gd name="connsiteX8" fmla="*/ 0 w 2378247"/>
              <a:gd name="connsiteY8" fmla="*/ 63532 h 1655762"/>
              <a:gd name="connsiteX0" fmla="*/ 0 w 2378247"/>
              <a:gd name="connsiteY0" fmla="*/ 63532 h 1729240"/>
              <a:gd name="connsiteX1" fmla="*/ 63532 w 2378247"/>
              <a:gd name="connsiteY1" fmla="*/ 0 h 1729240"/>
              <a:gd name="connsiteX2" fmla="*/ 2314715 w 2378247"/>
              <a:gd name="connsiteY2" fmla="*/ 0 h 1729240"/>
              <a:gd name="connsiteX3" fmla="*/ 2378247 w 2378247"/>
              <a:gd name="connsiteY3" fmla="*/ 63532 h 1729240"/>
              <a:gd name="connsiteX4" fmla="*/ 2378247 w 2378247"/>
              <a:gd name="connsiteY4" fmla="*/ 1592230 h 1729240"/>
              <a:gd name="connsiteX5" fmla="*/ 63532 w 2378247"/>
              <a:gd name="connsiteY5" fmla="*/ 1655762 h 1729240"/>
              <a:gd name="connsiteX6" fmla="*/ 0 w 2378247"/>
              <a:gd name="connsiteY6" fmla="*/ 1592230 h 1729240"/>
              <a:gd name="connsiteX7" fmla="*/ 0 w 2378247"/>
              <a:gd name="connsiteY7" fmla="*/ 63532 h 1729240"/>
              <a:gd name="connsiteX0" fmla="*/ 0 w 2378247"/>
              <a:gd name="connsiteY0" fmla="*/ 63532 h 1783317"/>
              <a:gd name="connsiteX1" fmla="*/ 63532 w 2378247"/>
              <a:gd name="connsiteY1" fmla="*/ 0 h 1783317"/>
              <a:gd name="connsiteX2" fmla="*/ 2314715 w 2378247"/>
              <a:gd name="connsiteY2" fmla="*/ 0 h 1783317"/>
              <a:gd name="connsiteX3" fmla="*/ 2378247 w 2378247"/>
              <a:gd name="connsiteY3" fmla="*/ 63532 h 1783317"/>
              <a:gd name="connsiteX4" fmla="*/ 2378247 w 2378247"/>
              <a:gd name="connsiteY4" fmla="*/ 1592230 h 1783317"/>
              <a:gd name="connsiteX5" fmla="*/ 0 w 2378247"/>
              <a:gd name="connsiteY5" fmla="*/ 1592230 h 1783317"/>
              <a:gd name="connsiteX6" fmla="*/ 0 w 2378247"/>
              <a:gd name="connsiteY6" fmla="*/ 63532 h 1783317"/>
              <a:gd name="connsiteX0" fmla="*/ 0 w 2378247"/>
              <a:gd name="connsiteY0" fmla="*/ 63532 h 1705094"/>
              <a:gd name="connsiteX1" fmla="*/ 63532 w 2378247"/>
              <a:gd name="connsiteY1" fmla="*/ 0 h 1705094"/>
              <a:gd name="connsiteX2" fmla="*/ 2314715 w 2378247"/>
              <a:gd name="connsiteY2" fmla="*/ 0 h 1705094"/>
              <a:gd name="connsiteX3" fmla="*/ 2378247 w 2378247"/>
              <a:gd name="connsiteY3" fmla="*/ 63532 h 1705094"/>
              <a:gd name="connsiteX4" fmla="*/ 2378247 w 2378247"/>
              <a:gd name="connsiteY4" fmla="*/ 1592230 h 1705094"/>
              <a:gd name="connsiteX5" fmla="*/ 0 w 2378247"/>
              <a:gd name="connsiteY5" fmla="*/ 1592230 h 1705094"/>
              <a:gd name="connsiteX6" fmla="*/ 0 w 2378247"/>
              <a:gd name="connsiteY6" fmla="*/ 63532 h 1705094"/>
              <a:gd name="connsiteX0" fmla="*/ 0 w 2378247"/>
              <a:gd name="connsiteY0" fmla="*/ 63532 h 1592547"/>
              <a:gd name="connsiteX1" fmla="*/ 63532 w 2378247"/>
              <a:gd name="connsiteY1" fmla="*/ 0 h 1592547"/>
              <a:gd name="connsiteX2" fmla="*/ 2314715 w 2378247"/>
              <a:gd name="connsiteY2" fmla="*/ 0 h 1592547"/>
              <a:gd name="connsiteX3" fmla="*/ 2378247 w 2378247"/>
              <a:gd name="connsiteY3" fmla="*/ 63532 h 1592547"/>
              <a:gd name="connsiteX4" fmla="*/ 2378247 w 2378247"/>
              <a:gd name="connsiteY4" fmla="*/ 1592230 h 1592547"/>
              <a:gd name="connsiteX5" fmla="*/ 0 w 2378247"/>
              <a:gd name="connsiteY5" fmla="*/ 1592230 h 1592547"/>
              <a:gd name="connsiteX6" fmla="*/ 0 w 2378247"/>
              <a:gd name="connsiteY6" fmla="*/ 63532 h 15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8247" h="1592547">
                <a:moveTo>
                  <a:pt x="0" y="63532"/>
                </a:moveTo>
                <a:cubicBezTo>
                  <a:pt x="0" y="28444"/>
                  <a:pt x="28444" y="0"/>
                  <a:pt x="63532" y="0"/>
                </a:cubicBezTo>
                <a:lnTo>
                  <a:pt x="2314715" y="0"/>
                </a:lnTo>
                <a:cubicBezTo>
                  <a:pt x="2349803" y="0"/>
                  <a:pt x="2378247" y="28444"/>
                  <a:pt x="2378247" y="63532"/>
                </a:cubicBezTo>
                <a:lnTo>
                  <a:pt x="2378247" y="1592230"/>
                </a:lnTo>
                <a:cubicBezTo>
                  <a:pt x="2378247" y="1593472"/>
                  <a:pt x="0" y="1590550"/>
                  <a:pt x="0" y="1592230"/>
                </a:cubicBezTo>
                <a:lnTo>
                  <a:pt x="0" y="6353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15" name="Abgerundetes Rechteck 1">
            <a:extLst>
              <a:ext uri="{FF2B5EF4-FFF2-40B4-BE49-F238E27FC236}">
                <a16:creationId xmlns:a16="http://schemas.microsoft.com/office/drawing/2014/main" id="{09DC661E-0370-39BB-EDC8-4FD6C48F91AC}"/>
              </a:ext>
            </a:extLst>
          </p:cNvPr>
          <p:cNvSpPr/>
          <p:nvPr userDrawn="1"/>
        </p:nvSpPr>
        <p:spPr>
          <a:xfrm>
            <a:off x="9109416" y="3217803"/>
            <a:ext cx="2732400" cy="2847834"/>
          </a:xfrm>
          <a:custGeom>
            <a:avLst/>
            <a:gdLst>
              <a:gd name="connsiteX0" fmla="*/ 0 w 2714400"/>
              <a:gd name="connsiteY0" fmla="*/ 194650 h 2847834"/>
              <a:gd name="connsiteX1" fmla="*/ 194650 w 2714400"/>
              <a:gd name="connsiteY1" fmla="*/ 0 h 2847834"/>
              <a:gd name="connsiteX2" fmla="*/ 2519750 w 2714400"/>
              <a:gd name="connsiteY2" fmla="*/ 0 h 2847834"/>
              <a:gd name="connsiteX3" fmla="*/ 2714400 w 2714400"/>
              <a:gd name="connsiteY3" fmla="*/ 194650 h 2847834"/>
              <a:gd name="connsiteX4" fmla="*/ 2714400 w 2714400"/>
              <a:gd name="connsiteY4" fmla="*/ 2653184 h 2847834"/>
              <a:gd name="connsiteX5" fmla="*/ 2519750 w 2714400"/>
              <a:gd name="connsiteY5" fmla="*/ 2847834 h 2847834"/>
              <a:gd name="connsiteX6" fmla="*/ 194650 w 2714400"/>
              <a:gd name="connsiteY6" fmla="*/ 2847834 h 2847834"/>
              <a:gd name="connsiteX7" fmla="*/ 0 w 2714400"/>
              <a:gd name="connsiteY7" fmla="*/ 2653184 h 2847834"/>
              <a:gd name="connsiteX8" fmla="*/ 0 w 2714400"/>
              <a:gd name="connsiteY8" fmla="*/ 194650 h 2847834"/>
              <a:gd name="connsiteX0" fmla="*/ 194650 w 2714400"/>
              <a:gd name="connsiteY0" fmla="*/ 0 h 2847834"/>
              <a:gd name="connsiteX1" fmla="*/ 2519750 w 2714400"/>
              <a:gd name="connsiteY1" fmla="*/ 0 h 2847834"/>
              <a:gd name="connsiteX2" fmla="*/ 2714400 w 2714400"/>
              <a:gd name="connsiteY2" fmla="*/ 194650 h 2847834"/>
              <a:gd name="connsiteX3" fmla="*/ 2714400 w 2714400"/>
              <a:gd name="connsiteY3" fmla="*/ 2653184 h 2847834"/>
              <a:gd name="connsiteX4" fmla="*/ 2519750 w 2714400"/>
              <a:gd name="connsiteY4" fmla="*/ 2847834 h 2847834"/>
              <a:gd name="connsiteX5" fmla="*/ 194650 w 2714400"/>
              <a:gd name="connsiteY5" fmla="*/ 2847834 h 2847834"/>
              <a:gd name="connsiteX6" fmla="*/ 0 w 2714400"/>
              <a:gd name="connsiteY6" fmla="*/ 2653184 h 2847834"/>
              <a:gd name="connsiteX7" fmla="*/ 0 w 2714400"/>
              <a:gd name="connsiteY7" fmla="*/ 194650 h 2847834"/>
              <a:gd name="connsiteX8" fmla="*/ 286090 w 2714400"/>
              <a:gd name="connsiteY8" fmla="*/ 91440 h 2847834"/>
              <a:gd name="connsiteX0" fmla="*/ 194650 w 2714400"/>
              <a:gd name="connsiteY0" fmla="*/ 0 h 2847834"/>
              <a:gd name="connsiteX1" fmla="*/ 2714400 w 2714400"/>
              <a:gd name="connsiteY1" fmla="*/ 194650 h 2847834"/>
              <a:gd name="connsiteX2" fmla="*/ 2714400 w 2714400"/>
              <a:gd name="connsiteY2" fmla="*/ 2653184 h 2847834"/>
              <a:gd name="connsiteX3" fmla="*/ 2519750 w 2714400"/>
              <a:gd name="connsiteY3" fmla="*/ 2847834 h 2847834"/>
              <a:gd name="connsiteX4" fmla="*/ 194650 w 2714400"/>
              <a:gd name="connsiteY4" fmla="*/ 2847834 h 2847834"/>
              <a:gd name="connsiteX5" fmla="*/ 0 w 2714400"/>
              <a:gd name="connsiteY5" fmla="*/ 2653184 h 2847834"/>
              <a:gd name="connsiteX6" fmla="*/ 0 w 2714400"/>
              <a:gd name="connsiteY6" fmla="*/ 194650 h 2847834"/>
              <a:gd name="connsiteX7" fmla="*/ 286090 w 2714400"/>
              <a:gd name="connsiteY7" fmla="*/ 91440 h 2847834"/>
              <a:gd name="connsiteX0" fmla="*/ 194650 w 2714400"/>
              <a:gd name="connsiteY0" fmla="*/ 0 h 2847834"/>
              <a:gd name="connsiteX1" fmla="*/ 2714400 w 2714400"/>
              <a:gd name="connsiteY1" fmla="*/ 194650 h 2847834"/>
              <a:gd name="connsiteX2" fmla="*/ 2714400 w 2714400"/>
              <a:gd name="connsiteY2" fmla="*/ 2653184 h 2847834"/>
              <a:gd name="connsiteX3" fmla="*/ 2519750 w 2714400"/>
              <a:gd name="connsiteY3" fmla="*/ 2847834 h 2847834"/>
              <a:gd name="connsiteX4" fmla="*/ 194650 w 2714400"/>
              <a:gd name="connsiteY4" fmla="*/ 2847834 h 2847834"/>
              <a:gd name="connsiteX5" fmla="*/ 0 w 2714400"/>
              <a:gd name="connsiteY5" fmla="*/ 2653184 h 2847834"/>
              <a:gd name="connsiteX6" fmla="*/ 0 w 2714400"/>
              <a:gd name="connsiteY6" fmla="*/ 194650 h 2847834"/>
              <a:gd name="connsiteX0" fmla="*/ 13495 w 2714400"/>
              <a:gd name="connsiteY0" fmla="*/ 3758 h 2653184"/>
              <a:gd name="connsiteX1" fmla="*/ 2714400 w 2714400"/>
              <a:gd name="connsiteY1" fmla="*/ 0 h 2653184"/>
              <a:gd name="connsiteX2" fmla="*/ 2714400 w 2714400"/>
              <a:gd name="connsiteY2" fmla="*/ 2458534 h 2653184"/>
              <a:gd name="connsiteX3" fmla="*/ 2519750 w 2714400"/>
              <a:gd name="connsiteY3" fmla="*/ 2653184 h 2653184"/>
              <a:gd name="connsiteX4" fmla="*/ 194650 w 2714400"/>
              <a:gd name="connsiteY4" fmla="*/ 2653184 h 2653184"/>
              <a:gd name="connsiteX5" fmla="*/ 0 w 2714400"/>
              <a:gd name="connsiteY5" fmla="*/ 2458534 h 2653184"/>
              <a:gd name="connsiteX6" fmla="*/ 0 w 2714400"/>
              <a:gd name="connsiteY6" fmla="*/ 0 h 2653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4400" h="2653184">
                <a:moveTo>
                  <a:pt x="13495" y="3758"/>
                </a:moveTo>
                <a:lnTo>
                  <a:pt x="2714400" y="0"/>
                </a:lnTo>
                <a:lnTo>
                  <a:pt x="2714400" y="2458534"/>
                </a:lnTo>
                <a:cubicBezTo>
                  <a:pt x="2714400" y="2566036"/>
                  <a:pt x="2627252" y="2653184"/>
                  <a:pt x="2519750" y="2653184"/>
                </a:cubicBezTo>
                <a:lnTo>
                  <a:pt x="194650" y="2653184"/>
                </a:lnTo>
                <a:cubicBezTo>
                  <a:pt x="87148" y="2653184"/>
                  <a:pt x="0" y="2566036"/>
                  <a:pt x="0" y="2458534"/>
                </a:cubicBez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E7990962-7516-F986-594D-84A934427EF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88951" y="3423456"/>
            <a:ext cx="2364369" cy="253228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6D98600E-A865-737D-B110-687743AB3BF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23013" y="2998726"/>
            <a:ext cx="216000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3020847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pos="3522">
          <p15:clr>
            <a:srgbClr val="FBAE40"/>
          </p15:clr>
        </p15:guide>
        <p15:guide id="6" orient="horz" pos="3634">
          <p15:clr>
            <a:srgbClr val="FBAE40"/>
          </p15:clr>
        </p15:guide>
        <p15:guide id="7" orient="horz" pos="3816">
          <p15:clr>
            <a:srgbClr val="FBAE40"/>
          </p15:clr>
        </p15:guide>
        <p15:guide id="8" orient="horz" pos="111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246E535-1113-2B12-84D0-297C0CE0C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699" r="14060" b="5948"/>
          <a:stretch/>
        </p:blipFill>
        <p:spPr>
          <a:xfrm>
            <a:off x="-7198" y="-21516"/>
            <a:ext cx="12296734" cy="687951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10C2193-BFEE-4580-3A2B-B3B6C7F0684C}"/>
              </a:ext>
            </a:extLst>
          </p:cNvPr>
          <p:cNvSpPr/>
          <p:nvPr userDrawn="1"/>
        </p:nvSpPr>
        <p:spPr>
          <a:xfrm>
            <a:off x="-7198" y="0"/>
            <a:ext cx="12379030" cy="6858000"/>
          </a:xfrm>
          <a:prstGeom prst="rect">
            <a:avLst/>
          </a:prstGeom>
          <a:gradFill>
            <a:gsLst>
              <a:gs pos="45000">
                <a:schemeClr val="tx1">
                  <a:alpha val="0"/>
                </a:schemeClr>
              </a:gs>
              <a:gs pos="92000">
                <a:schemeClr val="tx1">
                  <a:alpha val="80000"/>
                </a:schemeClr>
              </a:gs>
            </a:gsLst>
            <a:lin ang="4200000" scaled="0"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3BCAB7F-484D-101A-2AC0-38F97CBF25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000" y="571465"/>
            <a:ext cx="1800000" cy="458823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F9B9FC80-BBFF-AC11-B8BD-9F479E5C00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7032" y="3304786"/>
            <a:ext cx="9144000" cy="2387600"/>
          </a:xfrm>
        </p:spPr>
        <p:txBody>
          <a:bodyPr anchor="b">
            <a:normAutofit/>
          </a:bodyPr>
          <a:lstStyle>
            <a:lvl1pPr algn="r">
              <a:defRPr sz="4800" b="1" i="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C328BB76-8737-9B93-FD45-C94C936AAA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77790" y="5709155"/>
            <a:ext cx="9144000" cy="1655762"/>
          </a:xfrm>
        </p:spPr>
        <p:txBody>
          <a:bodyPr>
            <a:normAutofit/>
          </a:bodyPr>
          <a:lstStyle>
            <a:lvl1pPr marL="0" indent="0" algn="r">
              <a:buNone/>
              <a:defRPr sz="4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</a:p>
        </p:txBody>
      </p:sp>
      <p:sp>
        <p:nvSpPr>
          <p:cNvPr id="21" name="Rechteck: eine Ecke abgerundet 2">
            <a:extLst>
              <a:ext uri="{FF2B5EF4-FFF2-40B4-BE49-F238E27FC236}">
                <a16:creationId xmlns:a16="http://schemas.microsoft.com/office/drawing/2014/main" id="{2CC019D7-73D3-3E09-DA12-584182EEAB7A}"/>
              </a:ext>
            </a:extLst>
          </p:cNvPr>
          <p:cNvSpPr/>
          <p:nvPr userDrawn="1"/>
        </p:nvSpPr>
        <p:spPr>
          <a:xfrm flipV="1">
            <a:off x="-638895" y="-21516"/>
            <a:ext cx="3853583" cy="1652393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2908489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423741"/>
                  <a:pt x="6769100" y="2908489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1015331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 userDrawn="1">
          <p15:clr>
            <a:srgbClr val="FBAE40"/>
          </p15:clr>
        </p15:guide>
        <p15:guide id="5" orient="horz" pos="344" userDrawn="1">
          <p15:clr>
            <a:srgbClr val="FBAE40"/>
          </p15:clr>
        </p15:guide>
        <p15:guide id="6" pos="202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">
            <a:extLst>
              <a:ext uri="{FF2B5EF4-FFF2-40B4-BE49-F238E27FC236}">
                <a16:creationId xmlns:a16="http://schemas.microsoft.com/office/drawing/2014/main" id="{28B1D626-F73E-6B80-053D-572559AA403E}"/>
              </a:ext>
            </a:extLst>
          </p:cNvPr>
          <p:cNvSpPr/>
          <p:nvPr userDrawn="1"/>
        </p:nvSpPr>
        <p:spPr>
          <a:xfrm>
            <a:off x="349526" y="1963271"/>
            <a:ext cx="2160000" cy="4046255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06" y="210493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053664-C8A3-DC2A-AFC7-0E832D741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4543" y="2518091"/>
            <a:ext cx="1843520" cy="325088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1" name="Abgerundetes Rechteck 1">
            <a:extLst>
              <a:ext uri="{FF2B5EF4-FFF2-40B4-BE49-F238E27FC236}">
                <a16:creationId xmlns:a16="http://schemas.microsoft.com/office/drawing/2014/main" id="{512AFE1E-C716-9D76-D38F-7714E999485E}"/>
              </a:ext>
            </a:extLst>
          </p:cNvPr>
          <p:cNvSpPr/>
          <p:nvPr userDrawn="1"/>
        </p:nvSpPr>
        <p:spPr>
          <a:xfrm>
            <a:off x="2684342" y="1963271"/>
            <a:ext cx="2160000" cy="4046255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27" name="Abgerundetes Rechteck 1">
            <a:extLst>
              <a:ext uri="{FF2B5EF4-FFF2-40B4-BE49-F238E27FC236}">
                <a16:creationId xmlns:a16="http://schemas.microsoft.com/office/drawing/2014/main" id="{BEACAD36-37BD-3289-E4FA-5D9D427EEC91}"/>
              </a:ext>
            </a:extLst>
          </p:cNvPr>
          <p:cNvSpPr/>
          <p:nvPr userDrawn="1"/>
        </p:nvSpPr>
        <p:spPr>
          <a:xfrm>
            <a:off x="5019158" y="1963271"/>
            <a:ext cx="2160000" cy="4046255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3F3C3C69-708A-D132-AC91-C41C8B67CA3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55165" y="2518091"/>
            <a:ext cx="1843520" cy="325088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08A0C522-EFFC-5BBF-6B29-6918CBBF5C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85787" y="2518091"/>
            <a:ext cx="1843520" cy="325088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Abgerundetes Rechteck 1">
            <a:extLst>
              <a:ext uri="{FF2B5EF4-FFF2-40B4-BE49-F238E27FC236}">
                <a16:creationId xmlns:a16="http://schemas.microsoft.com/office/drawing/2014/main" id="{00E47AF3-A3AA-767B-D58B-E49341AFA9F3}"/>
              </a:ext>
            </a:extLst>
          </p:cNvPr>
          <p:cNvSpPr/>
          <p:nvPr userDrawn="1"/>
        </p:nvSpPr>
        <p:spPr>
          <a:xfrm>
            <a:off x="7353974" y="1963271"/>
            <a:ext cx="2160000" cy="4046255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4" name="Textplatzhalter 12">
            <a:extLst>
              <a:ext uri="{FF2B5EF4-FFF2-40B4-BE49-F238E27FC236}">
                <a16:creationId xmlns:a16="http://schemas.microsoft.com/office/drawing/2014/main" id="{DBF02A46-313B-7A41-B332-AB4668A814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516409" y="2518091"/>
            <a:ext cx="1843520" cy="325088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Abgerundetes Rechteck 1">
            <a:extLst>
              <a:ext uri="{FF2B5EF4-FFF2-40B4-BE49-F238E27FC236}">
                <a16:creationId xmlns:a16="http://schemas.microsoft.com/office/drawing/2014/main" id="{6EC2A4DA-8C28-14C2-C3DA-770D868638D6}"/>
              </a:ext>
            </a:extLst>
          </p:cNvPr>
          <p:cNvSpPr/>
          <p:nvPr userDrawn="1"/>
        </p:nvSpPr>
        <p:spPr>
          <a:xfrm>
            <a:off x="9688791" y="1963271"/>
            <a:ext cx="2160000" cy="4046255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7EFE91C5-6874-3493-477F-551AB15B04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847031" y="2518091"/>
            <a:ext cx="1843520" cy="325088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691D596B-E9CE-BB48-EB1B-EEC9ECDC78F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90206" y="1768985"/>
            <a:ext cx="187864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3C7E115A-5D76-8200-F524-66FCA81F135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825022" y="1768985"/>
            <a:ext cx="187864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FC8A6AB1-E44A-0AF7-FABB-664160E3EBF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59838" y="1768985"/>
            <a:ext cx="187864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ED9EDF5-E7F2-BE1B-642E-E177D9CACAC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494654" y="1768985"/>
            <a:ext cx="187864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23" name="Textplatzhalter 5">
            <a:extLst>
              <a:ext uri="{FF2B5EF4-FFF2-40B4-BE49-F238E27FC236}">
                <a16:creationId xmlns:a16="http://schemas.microsoft.com/office/drawing/2014/main" id="{4CBFD3D1-7213-6369-3FF8-0A5BB3DC92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829471" y="1768985"/>
            <a:ext cx="1878640" cy="381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anchor="ctr">
            <a:normAutofit/>
          </a:bodyPr>
          <a:lstStyle>
            <a:lvl1pPr marL="48600" indent="0" algn="ctr">
              <a:buNone/>
              <a:defRPr sz="1600"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</p:spTree>
    <p:extLst>
      <p:ext uri="{BB962C8B-B14F-4D97-AF65-F5344CB8AC3E}">
        <p14:creationId xmlns:p14="http://schemas.microsoft.com/office/powerpoint/2010/main" val="758189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  <p15:guide id="7" orient="horz" pos="3816" userDrawn="1">
          <p15:clr>
            <a:srgbClr val="FBAE40"/>
          </p15:clr>
        </p15:guide>
        <p15:guide id="8" orient="horz" pos="111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">
            <a:extLst>
              <a:ext uri="{FF2B5EF4-FFF2-40B4-BE49-F238E27FC236}">
                <a16:creationId xmlns:a16="http://schemas.microsoft.com/office/drawing/2014/main" id="{28B1D626-F73E-6B80-053D-572559AA403E}"/>
              </a:ext>
            </a:extLst>
          </p:cNvPr>
          <p:cNvSpPr/>
          <p:nvPr userDrawn="1"/>
        </p:nvSpPr>
        <p:spPr>
          <a:xfrm>
            <a:off x="345136" y="1809640"/>
            <a:ext cx="3163223" cy="4248260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06" y="210493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053664-C8A3-DC2A-AFC7-0E832D741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6111" y="2569948"/>
            <a:ext cx="2300753" cy="2090486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92AEC3-ECED-ED88-9D10-47A114222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6110" y="1996042"/>
            <a:ext cx="2300753" cy="379413"/>
          </a:xfrm>
        </p:spPr>
        <p:txBody>
          <a:bodyPr anchor="ctr"/>
          <a:lstStyle>
            <a:lvl1pPr marL="48600" indent="0" algn="l">
              <a:buNone/>
              <a:defRPr b="1">
                <a:solidFill>
                  <a:schemeClr val="tx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B42A857C-9E81-C957-E275-E99709EE067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198943" y="1811062"/>
            <a:ext cx="2667479" cy="4248260"/>
          </a:xfrm>
          <a:custGeom>
            <a:avLst/>
            <a:gdLst>
              <a:gd name="connsiteX0" fmla="*/ 0 w 2714400"/>
              <a:gd name="connsiteY0" fmla="*/ 185991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8" fmla="*/ 0 w 2714400"/>
              <a:gd name="connsiteY8" fmla="*/ 185991 h 2744239"/>
              <a:gd name="connsiteX0" fmla="*/ 0 w 2714400"/>
              <a:gd name="connsiteY0" fmla="*/ 2558248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0" fmla="*/ 292802 w 2821211"/>
              <a:gd name="connsiteY0" fmla="*/ 2744239 h 2744239"/>
              <a:gd name="connsiteX1" fmla="*/ 292802 w 2821211"/>
              <a:gd name="connsiteY1" fmla="*/ 0 h 2744239"/>
              <a:gd name="connsiteX2" fmla="*/ 2635220 w 2821211"/>
              <a:gd name="connsiteY2" fmla="*/ 0 h 2744239"/>
              <a:gd name="connsiteX3" fmla="*/ 2821211 w 2821211"/>
              <a:gd name="connsiteY3" fmla="*/ 185991 h 2744239"/>
              <a:gd name="connsiteX4" fmla="*/ 2821211 w 2821211"/>
              <a:gd name="connsiteY4" fmla="*/ 2558248 h 2744239"/>
              <a:gd name="connsiteX5" fmla="*/ 2635220 w 2821211"/>
              <a:gd name="connsiteY5" fmla="*/ 2744239 h 2744239"/>
              <a:gd name="connsiteX6" fmla="*/ 292802 w 2821211"/>
              <a:gd name="connsiteY6" fmla="*/ 2744239 h 2744239"/>
              <a:gd name="connsiteX0" fmla="*/ 174146 w 2702555"/>
              <a:gd name="connsiteY0" fmla="*/ 2745661 h 2745661"/>
              <a:gd name="connsiteX1" fmla="*/ 174146 w 2702555"/>
              <a:gd name="connsiteY1" fmla="*/ 1422 h 2745661"/>
              <a:gd name="connsiteX2" fmla="*/ 2516564 w 2702555"/>
              <a:gd name="connsiteY2" fmla="*/ 1422 h 2745661"/>
              <a:gd name="connsiteX3" fmla="*/ 2702555 w 2702555"/>
              <a:gd name="connsiteY3" fmla="*/ 187413 h 2745661"/>
              <a:gd name="connsiteX4" fmla="*/ 2702555 w 2702555"/>
              <a:gd name="connsiteY4" fmla="*/ 2559670 h 2745661"/>
              <a:gd name="connsiteX5" fmla="*/ 2516564 w 2702555"/>
              <a:gd name="connsiteY5" fmla="*/ 2745661 h 2745661"/>
              <a:gd name="connsiteX6" fmla="*/ 174146 w 2702555"/>
              <a:gd name="connsiteY6" fmla="*/ 2745661 h 2745661"/>
              <a:gd name="connsiteX0" fmla="*/ 784 w 2529193"/>
              <a:gd name="connsiteY0" fmla="*/ 2745661 h 2745661"/>
              <a:gd name="connsiteX1" fmla="*/ 784 w 2529193"/>
              <a:gd name="connsiteY1" fmla="*/ 1422 h 2745661"/>
              <a:gd name="connsiteX2" fmla="*/ 2343202 w 2529193"/>
              <a:gd name="connsiteY2" fmla="*/ 1422 h 2745661"/>
              <a:gd name="connsiteX3" fmla="*/ 2529193 w 2529193"/>
              <a:gd name="connsiteY3" fmla="*/ 187413 h 2745661"/>
              <a:gd name="connsiteX4" fmla="*/ 2529193 w 2529193"/>
              <a:gd name="connsiteY4" fmla="*/ 2559670 h 2745661"/>
              <a:gd name="connsiteX5" fmla="*/ 2343202 w 2529193"/>
              <a:gd name="connsiteY5" fmla="*/ 2745661 h 2745661"/>
              <a:gd name="connsiteX6" fmla="*/ 784 w 2529193"/>
              <a:gd name="connsiteY6" fmla="*/ 2745661 h 274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9193" h="2745661">
                <a:moveTo>
                  <a:pt x="784" y="2745661"/>
                </a:moveTo>
                <a:cubicBezTo>
                  <a:pt x="3997" y="2742460"/>
                  <a:pt x="-2059" y="4623"/>
                  <a:pt x="784" y="1422"/>
                </a:cubicBezTo>
                <a:cubicBezTo>
                  <a:pt x="3627" y="-1779"/>
                  <a:pt x="1562396" y="1422"/>
                  <a:pt x="2343202" y="1422"/>
                </a:cubicBezTo>
                <a:cubicBezTo>
                  <a:pt x="2445922" y="1422"/>
                  <a:pt x="2529193" y="84693"/>
                  <a:pt x="2529193" y="187413"/>
                </a:cubicBezTo>
                <a:lnTo>
                  <a:pt x="2529193" y="2559670"/>
                </a:lnTo>
                <a:cubicBezTo>
                  <a:pt x="2529193" y="2662390"/>
                  <a:pt x="2445922" y="2745661"/>
                  <a:pt x="2343202" y="2745661"/>
                </a:cubicBezTo>
                <a:lnTo>
                  <a:pt x="784" y="274566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C85DBB91-1C6C-2D03-F0E7-FE422AC15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D5CF17DA-5DC9-466B-FA20-13D1AE196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Abgerundetes Rechteck 1">
            <a:extLst>
              <a:ext uri="{FF2B5EF4-FFF2-40B4-BE49-F238E27FC236}">
                <a16:creationId xmlns:a16="http://schemas.microsoft.com/office/drawing/2014/main" id="{6FE41991-56DE-8FE8-CF94-EDB8F5A71A85}"/>
              </a:ext>
            </a:extLst>
          </p:cNvPr>
          <p:cNvSpPr/>
          <p:nvPr userDrawn="1"/>
        </p:nvSpPr>
        <p:spPr>
          <a:xfrm>
            <a:off x="6325578" y="1809640"/>
            <a:ext cx="3163223" cy="4248260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1DA8EBA3-EC07-9802-A7E0-63D6534B0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76553" y="2536893"/>
            <a:ext cx="2300753" cy="2090486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D504ABB7-6E36-EFEA-A3A0-D998E05FB9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76552" y="1996042"/>
            <a:ext cx="2300753" cy="379413"/>
          </a:xfrm>
        </p:spPr>
        <p:txBody>
          <a:bodyPr anchor="ctr"/>
          <a:lstStyle>
            <a:lvl1pPr marL="48600" indent="0" algn="l">
              <a:buNone/>
              <a:defRPr b="1">
                <a:solidFill>
                  <a:schemeClr val="tx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EC02D0B-4968-C89E-F0BD-50CECA5E71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179385" y="1809640"/>
            <a:ext cx="2667479" cy="4248260"/>
          </a:xfrm>
          <a:custGeom>
            <a:avLst/>
            <a:gdLst>
              <a:gd name="connsiteX0" fmla="*/ 0 w 2714400"/>
              <a:gd name="connsiteY0" fmla="*/ 185991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8" fmla="*/ 0 w 2714400"/>
              <a:gd name="connsiteY8" fmla="*/ 185991 h 2744239"/>
              <a:gd name="connsiteX0" fmla="*/ 0 w 2714400"/>
              <a:gd name="connsiteY0" fmla="*/ 2558248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0" fmla="*/ 292802 w 2821211"/>
              <a:gd name="connsiteY0" fmla="*/ 2744239 h 2744239"/>
              <a:gd name="connsiteX1" fmla="*/ 292802 w 2821211"/>
              <a:gd name="connsiteY1" fmla="*/ 0 h 2744239"/>
              <a:gd name="connsiteX2" fmla="*/ 2635220 w 2821211"/>
              <a:gd name="connsiteY2" fmla="*/ 0 h 2744239"/>
              <a:gd name="connsiteX3" fmla="*/ 2821211 w 2821211"/>
              <a:gd name="connsiteY3" fmla="*/ 185991 h 2744239"/>
              <a:gd name="connsiteX4" fmla="*/ 2821211 w 2821211"/>
              <a:gd name="connsiteY4" fmla="*/ 2558248 h 2744239"/>
              <a:gd name="connsiteX5" fmla="*/ 2635220 w 2821211"/>
              <a:gd name="connsiteY5" fmla="*/ 2744239 h 2744239"/>
              <a:gd name="connsiteX6" fmla="*/ 292802 w 2821211"/>
              <a:gd name="connsiteY6" fmla="*/ 2744239 h 2744239"/>
              <a:gd name="connsiteX0" fmla="*/ 174146 w 2702555"/>
              <a:gd name="connsiteY0" fmla="*/ 2745661 h 2745661"/>
              <a:gd name="connsiteX1" fmla="*/ 174146 w 2702555"/>
              <a:gd name="connsiteY1" fmla="*/ 1422 h 2745661"/>
              <a:gd name="connsiteX2" fmla="*/ 2516564 w 2702555"/>
              <a:gd name="connsiteY2" fmla="*/ 1422 h 2745661"/>
              <a:gd name="connsiteX3" fmla="*/ 2702555 w 2702555"/>
              <a:gd name="connsiteY3" fmla="*/ 187413 h 2745661"/>
              <a:gd name="connsiteX4" fmla="*/ 2702555 w 2702555"/>
              <a:gd name="connsiteY4" fmla="*/ 2559670 h 2745661"/>
              <a:gd name="connsiteX5" fmla="*/ 2516564 w 2702555"/>
              <a:gd name="connsiteY5" fmla="*/ 2745661 h 2745661"/>
              <a:gd name="connsiteX6" fmla="*/ 174146 w 2702555"/>
              <a:gd name="connsiteY6" fmla="*/ 2745661 h 2745661"/>
              <a:gd name="connsiteX0" fmla="*/ 784 w 2529193"/>
              <a:gd name="connsiteY0" fmla="*/ 2745661 h 2745661"/>
              <a:gd name="connsiteX1" fmla="*/ 784 w 2529193"/>
              <a:gd name="connsiteY1" fmla="*/ 1422 h 2745661"/>
              <a:gd name="connsiteX2" fmla="*/ 2343202 w 2529193"/>
              <a:gd name="connsiteY2" fmla="*/ 1422 h 2745661"/>
              <a:gd name="connsiteX3" fmla="*/ 2529193 w 2529193"/>
              <a:gd name="connsiteY3" fmla="*/ 187413 h 2745661"/>
              <a:gd name="connsiteX4" fmla="*/ 2529193 w 2529193"/>
              <a:gd name="connsiteY4" fmla="*/ 2559670 h 2745661"/>
              <a:gd name="connsiteX5" fmla="*/ 2343202 w 2529193"/>
              <a:gd name="connsiteY5" fmla="*/ 2745661 h 2745661"/>
              <a:gd name="connsiteX6" fmla="*/ 784 w 2529193"/>
              <a:gd name="connsiteY6" fmla="*/ 2745661 h 274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9193" h="2745661">
                <a:moveTo>
                  <a:pt x="784" y="2745661"/>
                </a:moveTo>
                <a:cubicBezTo>
                  <a:pt x="3997" y="2742460"/>
                  <a:pt x="-2059" y="4623"/>
                  <a:pt x="784" y="1422"/>
                </a:cubicBezTo>
                <a:cubicBezTo>
                  <a:pt x="3627" y="-1779"/>
                  <a:pt x="1562396" y="1422"/>
                  <a:pt x="2343202" y="1422"/>
                </a:cubicBezTo>
                <a:cubicBezTo>
                  <a:pt x="2445922" y="1422"/>
                  <a:pt x="2529193" y="84693"/>
                  <a:pt x="2529193" y="187413"/>
                </a:cubicBezTo>
                <a:lnTo>
                  <a:pt x="2529193" y="2559670"/>
                </a:lnTo>
                <a:cubicBezTo>
                  <a:pt x="2529193" y="2662390"/>
                  <a:pt x="2445922" y="2745661"/>
                  <a:pt x="2343202" y="2745661"/>
                </a:cubicBezTo>
                <a:lnTo>
                  <a:pt x="784" y="274566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011920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  <p15:guide id="7" orient="horz" pos="3816" userDrawn="1">
          <p15:clr>
            <a:srgbClr val="FBAE40"/>
          </p15:clr>
        </p15:guide>
        <p15:guide id="8" orient="horz" pos="113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gleich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">
            <a:extLst>
              <a:ext uri="{FF2B5EF4-FFF2-40B4-BE49-F238E27FC236}">
                <a16:creationId xmlns:a16="http://schemas.microsoft.com/office/drawing/2014/main" id="{28B1D626-F73E-6B80-053D-572559AA403E}"/>
              </a:ext>
            </a:extLst>
          </p:cNvPr>
          <p:cNvSpPr/>
          <p:nvPr userDrawn="1"/>
        </p:nvSpPr>
        <p:spPr>
          <a:xfrm>
            <a:off x="345136" y="1809640"/>
            <a:ext cx="3163223" cy="4248260"/>
          </a:xfrm>
          <a:prstGeom prst="roundRect">
            <a:avLst>
              <a:gd name="adj" fmla="val 7171"/>
            </a:avLst>
          </a:prstGeom>
          <a:solidFill>
            <a:schemeClr val="accent4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06" y="210493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053664-C8A3-DC2A-AFC7-0E832D741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6111" y="2569948"/>
            <a:ext cx="2300753" cy="2090486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92AEC3-ECED-ED88-9D10-47A114222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6110" y="1996042"/>
            <a:ext cx="2300753" cy="379413"/>
          </a:xfrm>
        </p:spPr>
        <p:txBody>
          <a:bodyPr anchor="ctr"/>
          <a:lstStyle>
            <a:lvl1pPr marL="48600" indent="0" algn="l">
              <a:buNone/>
              <a:defRPr b="1">
                <a:solidFill>
                  <a:schemeClr val="tx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B42A857C-9E81-C957-E275-E99709EE067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198943" y="1811062"/>
            <a:ext cx="2667479" cy="4248260"/>
          </a:xfrm>
          <a:custGeom>
            <a:avLst/>
            <a:gdLst>
              <a:gd name="connsiteX0" fmla="*/ 0 w 2714400"/>
              <a:gd name="connsiteY0" fmla="*/ 185991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8" fmla="*/ 0 w 2714400"/>
              <a:gd name="connsiteY8" fmla="*/ 185991 h 2744239"/>
              <a:gd name="connsiteX0" fmla="*/ 0 w 2714400"/>
              <a:gd name="connsiteY0" fmla="*/ 2558248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0" fmla="*/ 292802 w 2821211"/>
              <a:gd name="connsiteY0" fmla="*/ 2744239 h 2744239"/>
              <a:gd name="connsiteX1" fmla="*/ 292802 w 2821211"/>
              <a:gd name="connsiteY1" fmla="*/ 0 h 2744239"/>
              <a:gd name="connsiteX2" fmla="*/ 2635220 w 2821211"/>
              <a:gd name="connsiteY2" fmla="*/ 0 h 2744239"/>
              <a:gd name="connsiteX3" fmla="*/ 2821211 w 2821211"/>
              <a:gd name="connsiteY3" fmla="*/ 185991 h 2744239"/>
              <a:gd name="connsiteX4" fmla="*/ 2821211 w 2821211"/>
              <a:gd name="connsiteY4" fmla="*/ 2558248 h 2744239"/>
              <a:gd name="connsiteX5" fmla="*/ 2635220 w 2821211"/>
              <a:gd name="connsiteY5" fmla="*/ 2744239 h 2744239"/>
              <a:gd name="connsiteX6" fmla="*/ 292802 w 2821211"/>
              <a:gd name="connsiteY6" fmla="*/ 2744239 h 2744239"/>
              <a:gd name="connsiteX0" fmla="*/ 174146 w 2702555"/>
              <a:gd name="connsiteY0" fmla="*/ 2745661 h 2745661"/>
              <a:gd name="connsiteX1" fmla="*/ 174146 w 2702555"/>
              <a:gd name="connsiteY1" fmla="*/ 1422 h 2745661"/>
              <a:gd name="connsiteX2" fmla="*/ 2516564 w 2702555"/>
              <a:gd name="connsiteY2" fmla="*/ 1422 h 2745661"/>
              <a:gd name="connsiteX3" fmla="*/ 2702555 w 2702555"/>
              <a:gd name="connsiteY3" fmla="*/ 187413 h 2745661"/>
              <a:gd name="connsiteX4" fmla="*/ 2702555 w 2702555"/>
              <a:gd name="connsiteY4" fmla="*/ 2559670 h 2745661"/>
              <a:gd name="connsiteX5" fmla="*/ 2516564 w 2702555"/>
              <a:gd name="connsiteY5" fmla="*/ 2745661 h 2745661"/>
              <a:gd name="connsiteX6" fmla="*/ 174146 w 2702555"/>
              <a:gd name="connsiteY6" fmla="*/ 2745661 h 2745661"/>
              <a:gd name="connsiteX0" fmla="*/ 784 w 2529193"/>
              <a:gd name="connsiteY0" fmla="*/ 2745661 h 2745661"/>
              <a:gd name="connsiteX1" fmla="*/ 784 w 2529193"/>
              <a:gd name="connsiteY1" fmla="*/ 1422 h 2745661"/>
              <a:gd name="connsiteX2" fmla="*/ 2343202 w 2529193"/>
              <a:gd name="connsiteY2" fmla="*/ 1422 h 2745661"/>
              <a:gd name="connsiteX3" fmla="*/ 2529193 w 2529193"/>
              <a:gd name="connsiteY3" fmla="*/ 187413 h 2745661"/>
              <a:gd name="connsiteX4" fmla="*/ 2529193 w 2529193"/>
              <a:gd name="connsiteY4" fmla="*/ 2559670 h 2745661"/>
              <a:gd name="connsiteX5" fmla="*/ 2343202 w 2529193"/>
              <a:gd name="connsiteY5" fmla="*/ 2745661 h 2745661"/>
              <a:gd name="connsiteX6" fmla="*/ 784 w 2529193"/>
              <a:gd name="connsiteY6" fmla="*/ 2745661 h 274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9193" h="2745661">
                <a:moveTo>
                  <a:pt x="784" y="2745661"/>
                </a:moveTo>
                <a:cubicBezTo>
                  <a:pt x="3997" y="2742460"/>
                  <a:pt x="-2059" y="4623"/>
                  <a:pt x="784" y="1422"/>
                </a:cubicBezTo>
                <a:cubicBezTo>
                  <a:pt x="3627" y="-1779"/>
                  <a:pt x="1562396" y="1422"/>
                  <a:pt x="2343202" y="1422"/>
                </a:cubicBezTo>
                <a:cubicBezTo>
                  <a:pt x="2445922" y="1422"/>
                  <a:pt x="2529193" y="84693"/>
                  <a:pt x="2529193" y="187413"/>
                </a:cubicBezTo>
                <a:lnTo>
                  <a:pt x="2529193" y="2559670"/>
                </a:lnTo>
                <a:cubicBezTo>
                  <a:pt x="2529193" y="2662390"/>
                  <a:pt x="2445922" y="2745661"/>
                  <a:pt x="2343202" y="2745661"/>
                </a:cubicBezTo>
                <a:lnTo>
                  <a:pt x="784" y="274566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C85DBB91-1C6C-2D03-F0E7-FE422AC15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D5CF17DA-5DC9-466B-FA20-13D1AE196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Abgerundetes Rechteck 1">
            <a:extLst>
              <a:ext uri="{FF2B5EF4-FFF2-40B4-BE49-F238E27FC236}">
                <a16:creationId xmlns:a16="http://schemas.microsoft.com/office/drawing/2014/main" id="{6FE41991-56DE-8FE8-CF94-EDB8F5A71A85}"/>
              </a:ext>
            </a:extLst>
          </p:cNvPr>
          <p:cNvSpPr/>
          <p:nvPr userDrawn="1"/>
        </p:nvSpPr>
        <p:spPr>
          <a:xfrm>
            <a:off x="6325578" y="1809640"/>
            <a:ext cx="3163223" cy="4248260"/>
          </a:xfrm>
          <a:prstGeom prst="roundRect">
            <a:avLst>
              <a:gd name="adj" fmla="val 7171"/>
            </a:avLst>
          </a:prstGeom>
          <a:solidFill>
            <a:schemeClr val="accent4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1DA8EBA3-EC07-9802-A7E0-63D6534B0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76553" y="2536893"/>
            <a:ext cx="2300753" cy="2090486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D504ABB7-6E36-EFEA-A3A0-D998E05FB9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76552" y="1996042"/>
            <a:ext cx="2300753" cy="379413"/>
          </a:xfrm>
        </p:spPr>
        <p:txBody>
          <a:bodyPr anchor="ctr"/>
          <a:lstStyle>
            <a:lvl1pPr marL="48600" indent="0" algn="l">
              <a:buNone/>
              <a:defRPr b="1">
                <a:solidFill>
                  <a:schemeClr val="tx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EC02D0B-4968-C89E-F0BD-50CECA5E71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179385" y="1809640"/>
            <a:ext cx="2667479" cy="4248260"/>
          </a:xfrm>
          <a:custGeom>
            <a:avLst/>
            <a:gdLst>
              <a:gd name="connsiteX0" fmla="*/ 0 w 2714400"/>
              <a:gd name="connsiteY0" fmla="*/ 185991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8" fmla="*/ 0 w 2714400"/>
              <a:gd name="connsiteY8" fmla="*/ 185991 h 2744239"/>
              <a:gd name="connsiteX0" fmla="*/ 0 w 2714400"/>
              <a:gd name="connsiteY0" fmla="*/ 2558248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0" fmla="*/ 292802 w 2821211"/>
              <a:gd name="connsiteY0" fmla="*/ 2744239 h 2744239"/>
              <a:gd name="connsiteX1" fmla="*/ 292802 w 2821211"/>
              <a:gd name="connsiteY1" fmla="*/ 0 h 2744239"/>
              <a:gd name="connsiteX2" fmla="*/ 2635220 w 2821211"/>
              <a:gd name="connsiteY2" fmla="*/ 0 h 2744239"/>
              <a:gd name="connsiteX3" fmla="*/ 2821211 w 2821211"/>
              <a:gd name="connsiteY3" fmla="*/ 185991 h 2744239"/>
              <a:gd name="connsiteX4" fmla="*/ 2821211 w 2821211"/>
              <a:gd name="connsiteY4" fmla="*/ 2558248 h 2744239"/>
              <a:gd name="connsiteX5" fmla="*/ 2635220 w 2821211"/>
              <a:gd name="connsiteY5" fmla="*/ 2744239 h 2744239"/>
              <a:gd name="connsiteX6" fmla="*/ 292802 w 2821211"/>
              <a:gd name="connsiteY6" fmla="*/ 2744239 h 2744239"/>
              <a:gd name="connsiteX0" fmla="*/ 174146 w 2702555"/>
              <a:gd name="connsiteY0" fmla="*/ 2745661 h 2745661"/>
              <a:gd name="connsiteX1" fmla="*/ 174146 w 2702555"/>
              <a:gd name="connsiteY1" fmla="*/ 1422 h 2745661"/>
              <a:gd name="connsiteX2" fmla="*/ 2516564 w 2702555"/>
              <a:gd name="connsiteY2" fmla="*/ 1422 h 2745661"/>
              <a:gd name="connsiteX3" fmla="*/ 2702555 w 2702555"/>
              <a:gd name="connsiteY3" fmla="*/ 187413 h 2745661"/>
              <a:gd name="connsiteX4" fmla="*/ 2702555 w 2702555"/>
              <a:gd name="connsiteY4" fmla="*/ 2559670 h 2745661"/>
              <a:gd name="connsiteX5" fmla="*/ 2516564 w 2702555"/>
              <a:gd name="connsiteY5" fmla="*/ 2745661 h 2745661"/>
              <a:gd name="connsiteX6" fmla="*/ 174146 w 2702555"/>
              <a:gd name="connsiteY6" fmla="*/ 2745661 h 2745661"/>
              <a:gd name="connsiteX0" fmla="*/ 784 w 2529193"/>
              <a:gd name="connsiteY0" fmla="*/ 2745661 h 2745661"/>
              <a:gd name="connsiteX1" fmla="*/ 784 w 2529193"/>
              <a:gd name="connsiteY1" fmla="*/ 1422 h 2745661"/>
              <a:gd name="connsiteX2" fmla="*/ 2343202 w 2529193"/>
              <a:gd name="connsiteY2" fmla="*/ 1422 h 2745661"/>
              <a:gd name="connsiteX3" fmla="*/ 2529193 w 2529193"/>
              <a:gd name="connsiteY3" fmla="*/ 187413 h 2745661"/>
              <a:gd name="connsiteX4" fmla="*/ 2529193 w 2529193"/>
              <a:gd name="connsiteY4" fmla="*/ 2559670 h 2745661"/>
              <a:gd name="connsiteX5" fmla="*/ 2343202 w 2529193"/>
              <a:gd name="connsiteY5" fmla="*/ 2745661 h 2745661"/>
              <a:gd name="connsiteX6" fmla="*/ 784 w 2529193"/>
              <a:gd name="connsiteY6" fmla="*/ 2745661 h 274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9193" h="2745661">
                <a:moveTo>
                  <a:pt x="784" y="2745661"/>
                </a:moveTo>
                <a:cubicBezTo>
                  <a:pt x="3997" y="2742460"/>
                  <a:pt x="-2059" y="4623"/>
                  <a:pt x="784" y="1422"/>
                </a:cubicBezTo>
                <a:cubicBezTo>
                  <a:pt x="3627" y="-1779"/>
                  <a:pt x="1562396" y="1422"/>
                  <a:pt x="2343202" y="1422"/>
                </a:cubicBezTo>
                <a:cubicBezTo>
                  <a:pt x="2445922" y="1422"/>
                  <a:pt x="2529193" y="84693"/>
                  <a:pt x="2529193" y="187413"/>
                </a:cubicBezTo>
                <a:lnTo>
                  <a:pt x="2529193" y="2559670"/>
                </a:lnTo>
                <a:cubicBezTo>
                  <a:pt x="2529193" y="2662390"/>
                  <a:pt x="2445922" y="2745661"/>
                  <a:pt x="2343202" y="2745661"/>
                </a:cubicBezTo>
                <a:lnTo>
                  <a:pt x="784" y="274566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844076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  <p15:guide id="7" orient="horz" pos="3816" userDrawn="1">
          <p15:clr>
            <a:srgbClr val="FBAE40"/>
          </p15:clr>
        </p15:guide>
        <p15:guide id="8" orient="horz" pos="113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ergleich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">
            <a:extLst>
              <a:ext uri="{FF2B5EF4-FFF2-40B4-BE49-F238E27FC236}">
                <a16:creationId xmlns:a16="http://schemas.microsoft.com/office/drawing/2014/main" id="{28B1D626-F73E-6B80-053D-572559AA403E}"/>
              </a:ext>
            </a:extLst>
          </p:cNvPr>
          <p:cNvSpPr/>
          <p:nvPr userDrawn="1"/>
        </p:nvSpPr>
        <p:spPr>
          <a:xfrm>
            <a:off x="345136" y="1809640"/>
            <a:ext cx="3163223" cy="4248260"/>
          </a:xfrm>
          <a:prstGeom prst="roundRect">
            <a:avLst>
              <a:gd name="adj" fmla="val 7171"/>
            </a:avLst>
          </a:prstGeom>
          <a:solidFill>
            <a:schemeClr val="tx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06" y="210493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E7053664-C8A3-DC2A-AFC7-0E832D741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6111" y="2569948"/>
            <a:ext cx="2300753" cy="209048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92AEC3-ECED-ED88-9D10-47A114222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6110" y="1996042"/>
            <a:ext cx="2300753" cy="379413"/>
          </a:xfrm>
        </p:spPr>
        <p:txBody>
          <a:bodyPr anchor="ctr"/>
          <a:lstStyle>
            <a:lvl1pPr marL="48600" indent="0" algn="l">
              <a:buNone/>
              <a:defRPr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B42A857C-9E81-C957-E275-E99709EE067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198943" y="1811062"/>
            <a:ext cx="2667479" cy="4248260"/>
          </a:xfrm>
          <a:custGeom>
            <a:avLst/>
            <a:gdLst>
              <a:gd name="connsiteX0" fmla="*/ 0 w 2714400"/>
              <a:gd name="connsiteY0" fmla="*/ 185991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8" fmla="*/ 0 w 2714400"/>
              <a:gd name="connsiteY8" fmla="*/ 185991 h 2744239"/>
              <a:gd name="connsiteX0" fmla="*/ 0 w 2714400"/>
              <a:gd name="connsiteY0" fmla="*/ 2558248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0" fmla="*/ 292802 w 2821211"/>
              <a:gd name="connsiteY0" fmla="*/ 2744239 h 2744239"/>
              <a:gd name="connsiteX1" fmla="*/ 292802 w 2821211"/>
              <a:gd name="connsiteY1" fmla="*/ 0 h 2744239"/>
              <a:gd name="connsiteX2" fmla="*/ 2635220 w 2821211"/>
              <a:gd name="connsiteY2" fmla="*/ 0 h 2744239"/>
              <a:gd name="connsiteX3" fmla="*/ 2821211 w 2821211"/>
              <a:gd name="connsiteY3" fmla="*/ 185991 h 2744239"/>
              <a:gd name="connsiteX4" fmla="*/ 2821211 w 2821211"/>
              <a:gd name="connsiteY4" fmla="*/ 2558248 h 2744239"/>
              <a:gd name="connsiteX5" fmla="*/ 2635220 w 2821211"/>
              <a:gd name="connsiteY5" fmla="*/ 2744239 h 2744239"/>
              <a:gd name="connsiteX6" fmla="*/ 292802 w 2821211"/>
              <a:gd name="connsiteY6" fmla="*/ 2744239 h 2744239"/>
              <a:gd name="connsiteX0" fmla="*/ 174146 w 2702555"/>
              <a:gd name="connsiteY0" fmla="*/ 2745661 h 2745661"/>
              <a:gd name="connsiteX1" fmla="*/ 174146 w 2702555"/>
              <a:gd name="connsiteY1" fmla="*/ 1422 h 2745661"/>
              <a:gd name="connsiteX2" fmla="*/ 2516564 w 2702555"/>
              <a:gd name="connsiteY2" fmla="*/ 1422 h 2745661"/>
              <a:gd name="connsiteX3" fmla="*/ 2702555 w 2702555"/>
              <a:gd name="connsiteY3" fmla="*/ 187413 h 2745661"/>
              <a:gd name="connsiteX4" fmla="*/ 2702555 w 2702555"/>
              <a:gd name="connsiteY4" fmla="*/ 2559670 h 2745661"/>
              <a:gd name="connsiteX5" fmla="*/ 2516564 w 2702555"/>
              <a:gd name="connsiteY5" fmla="*/ 2745661 h 2745661"/>
              <a:gd name="connsiteX6" fmla="*/ 174146 w 2702555"/>
              <a:gd name="connsiteY6" fmla="*/ 2745661 h 2745661"/>
              <a:gd name="connsiteX0" fmla="*/ 784 w 2529193"/>
              <a:gd name="connsiteY0" fmla="*/ 2745661 h 2745661"/>
              <a:gd name="connsiteX1" fmla="*/ 784 w 2529193"/>
              <a:gd name="connsiteY1" fmla="*/ 1422 h 2745661"/>
              <a:gd name="connsiteX2" fmla="*/ 2343202 w 2529193"/>
              <a:gd name="connsiteY2" fmla="*/ 1422 h 2745661"/>
              <a:gd name="connsiteX3" fmla="*/ 2529193 w 2529193"/>
              <a:gd name="connsiteY3" fmla="*/ 187413 h 2745661"/>
              <a:gd name="connsiteX4" fmla="*/ 2529193 w 2529193"/>
              <a:gd name="connsiteY4" fmla="*/ 2559670 h 2745661"/>
              <a:gd name="connsiteX5" fmla="*/ 2343202 w 2529193"/>
              <a:gd name="connsiteY5" fmla="*/ 2745661 h 2745661"/>
              <a:gd name="connsiteX6" fmla="*/ 784 w 2529193"/>
              <a:gd name="connsiteY6" fmla="*/ 2745661 h 274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9193" h="2745661">
                <a:moveTo>
                  <a:pt x="784" y="2745661"/>
                </a:moveTo>
                <a:cubicBezTo>
                  <a:pt x="3997" y="2742460"/>
                  <a:pt x="-2059" y="4623"/>
                  <a:pt x="784" y="1422"/>
                </a:cubicBezTo>
                <a:cubicBezTo>
                  <a:pt x="3627" y="-1779"/>
                  <a:pt x="1562396" y="1422"/>
                  <a:pt x="2343202" y="1422"/>
                </a:cubicBezTo>
                <a:cubicBezTo>
                  <a:pt x="2445922" y="1422"/>
                  <a:pt x="2529193" y="84693"/>
                  <a:pt x="2529193" y="187413"/>
                </a:cubicBezTo>
                <a:lnTo>
                  <a:pt x="2529193" y="2559670"/>
                </a:lnTo>
                <a:cubicBezTo>
                  <a:pt x="2529193" y="2662390"/>
                  <a:pt x="2445922" y="2745661"/>
                  <a:pt x="2343202" y="2745661"/>
                </a:cubicBezTo>
                <a:lnTo>
                  <a:pt x="784" y="274566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C85DBB91-1C6C-2D03-F0E7-FE422AC15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D5CF17DA-5DC9-466B-FA20-13D1AE196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Abgerundetes Rechteck 1">
            <a:extLst>
              <a:ext uri="{FF2B5EF4-FFF2-40B4-BE49-F238E27FC236}">
                <a16:creationId xmlns:a16="http://schemas.microsoft.com/office/drawing/2014/main" id="{6FE41991-56DE-8FE8-CF94-EDB8F5A71A85}"/>
              </a:ext>
            </a:extLst>
          </p:cNvPr>
          <p:cNvSpPr/>
          <p:nvPr userDrawn="1"/>
        </p:nvSpPr>
        <p:spPr>
          <a:xfrm>
            <a:off x="6325578" y="1809640"/>
            <a:ext cx="3163223" cy="4248260"/>
          </a:xfrm>
          <a:prstGeom prst="roundRect">
            <a:avLst>
              <a:gd name="adj" fmla="val 7171"/>
            </a:avLst>
          </a:prstGeom>
          <a:solidFill>
            <a:schemeClr val="tx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1DA8EBA3-EC07-9802-A7E0-63D6534B01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76553" y="2536893"/>
            <a:ext cx="2300753" cy="2090486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D504ABB7-6E36-EFEA-A3A0-D998E05FB9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76552" y="1996042"/>
            <a:ext cx="2300753" cy="379413"/>
          </a:xfrm>
        </p:spPr>
        <p:txBody>
          <a:bodyPr anchor="ctr"/>
          <a:lstStyle>
            <a:lvl1pPr marL="48600" indent="0" algn="l">
              <a:buNone/>
              <a:defRPr b="1">
                <a:solidFill>
                  <a:schemeClr val="bg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EC02D0B-4968-C89E-F0BD-50CECA5E71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179385" y="1809640"/>
            <a:ext cx="2667479" cy="4248260"/>
          </a:xfrm>
          <a:custGeom>
            <a:avLst/>
            <a:gdLst>
              <a:gd name="connsiteX0" fmla="*/ 0 w 2714400"/>
              <a:gd name="connsiteY0" fmla="*/ 185991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8" fmla="*/ 0 w 2714400"/>
              <a:gd name="connsiteY8" fmla="*/ 185991 h 2744239"/>
              <a:gd name="connsiteX0" fmla="*/ 0 w 2714400"/>
              <a:gd name="connsiteY0" fmla="*/ 2558248 h 2744239"/>
              <a:gd name="connsiteX1" fmla="*/ 185991 w 2714400"/>
              <a:gd name="connsiteY1" fmla="*/ 0 h 2744239"/>
              <a:gd name="connsiteX2" fmla="*/ 2528409 w 2714400"/>
              <a:gd name="connsiteY2" fmla="*/ 0 h 2744239"/>
              <a:gd name="connsiteX3" fmla="*/ 2714400 w 2714400"/>
              <a:gd name="connsiteY3" fmla="*/ 185991 h 2744239"/>
              <a:gd name="connsiteX4" fmla="*/ 2714400 w 2714400"/>
              <a:gd name="connsiteY4" fmla="*/ 2558248 h 2744239"/>
              <a:gd name="connsiteX5" fmla="*/ 2528409 w 2714400"/>
              <a:gd name="connsiteY5" fmla="*/ 2744239 h 2744239"/>
              <a:gd name="connsiteX6" fmla="*/ 185991 w 2714400"/>
              <a:gd name="connsiteY6" fmla="*/ 2744239 h 2744239"/>
              <a:gd name="connsiteX7" fmla="*/ 0 w 2714400"/>
              <a:gd name="connsiteY7" fmla="*/ 2558248 h 2744239"/>
              <a:gd name="connsiteX0" fmla="*/ 292802 w 2821211"/>
              <a:gd name="connsiteY0" fmla="*/ 2744239 h 2744239"/>
              <a:gd name="connsiteX1" fmla="*/ 292802 w 2821211"/>
              <a:gd name="connsiteY1" fmla="*/ 0 h 2744239"/>
              <a:gd name="connsiteX2" fmla="*/ 2635220 w 2821211"/>
              <a:gd name="connsiteY2" fmla="*/ 0 h 2744239"/>
              <a:gd name="connsiteX3" fmla="*/ 2821211 w 2821211"/>
              <a:gd name="connsiteY3" fmla="*/ 185991 h 2744239"/>
              <a:gd name="connsiteX4" fmla="*/ 2821211 w 2821211"/>
              <a:gd name="connsiteY4" fmla="*/ 2558248 h 2744239"/>
              <a:gd name="connsiteX5" fmla="*/ 2635220 w 2821211"/>
              <a:gd name="connsiteY5" fmla="*/ 2744239 h 2744239"/>
              <a:gd name="connsiteX6" fmla="*/ 292802 w 2821211"/>
              <a:gd name="connsiteY6" fmla="*/ 2744239 h 2744239"/>
              <a:gd name="connsiteX0" fmla="*/ 174146 w 2702555"/>
              <a:gd name="connsiteY0" fmla="*/ 2745661 h 2745661"/>
              <a:gd name="connsiteX1" fmla="*/ 174146 w 2702555"/>
              <a:gd name="connsiteY1" fmla="*/ 1422 h 2745661"/>
              <a:gd name="connsiteX2" fmla="*/ 2516564 w 2702555"/>
              <a:gd name="connsiteY2" fmla="*/ 1422 h 2745661"/>
              <a:gd name="connsiteX3" fmla="*/ 2702555 w 2702555"/>
              <a:gd name="connsiteY3" fmla="*/ 187413 h 2745661"/>
              <a:gd name="connsiteX4" fmla="*/ 2702555 w 2702555"/>
              <a:gd name="connsiteY4" fmla="*/ 2559670 h 2745661"/>
              <a:gd name="connsiteX5" fmla="*/ 2516564 w 2702555"/>
              <a:gd name="connsiteY5" fmla="*/ 2745661 h 2745661"/>
              <a:gd name="connsiteX6" fmla="*/ 174146 w 2702555"/>
              <a:gd name="connsiteY6" fmla="*/ 2745661 h 2745661"/>
              <a:gd name="connsiteX0" fmla="*/ 784 w 2529193"/>
              <a:gd name="connsiteY0" fmla="*/ 2745661 h 2745661"/>
              <a:gd name="connsiteX1" fmla="*/ 784 w 2529193"/>
              <a:gd name="connsiteY1" fmla="*/ 1422 h 2745661"/>
              <a:gd name="connsiteX2" fmla="*/ 2343202 w 2529193"/>
              <a:gd name="connsiteY2" fmla="*/ 1422 h 2745661"/>
              <a:gd name="connsiteX3" fmla="*/ 2529193 w 2529193"/>
              <a:gd name="connsiteY3" fmla="*/ 187413 h 2745661"/>
              <a:gd name="connsiteX4" fmla="*/ 2529193 w 2529193"/>
              <a:gd name="connsiteY4" fmla="*/ 2559670 h 2745661"/>
              <a:gd name="connsiteX5" fmla="*/ 2343202 w 2529193"/>
              <a:gd name="connsiteY5" fmla="*/ 2745661 h 2745661"/>
              <a:gd name="connsiteX6" fmla="*/ 784 w 2529193"/>
              <a:gd name="connsiteY6" fmla="*/ 2745661 h 274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9193" h="2745661">
                <a:moveTo>
                  <a:pt x="784" y="2745661"/>
                </a:moveTo>
                <a:cubicBezTo>
                  <a:pt x="3997" y="2742460"/>
                  <a:pt x="-2059" y="4623"/>
                  <a:pt x="784" y="1422"/>
                </a:cubicBezTo>
                <a:cubicBezTo>
                  <a:pt x="3627" y="-1779"/>
                  <a:pt x="1562396" y="1422"/>
                  <a:pt x="2343202" y="1422"/>
                </a:cubicBezTo>
                <a:cubicBezTo>
                  <a:pt x="2445922" y="1422"/>
                  <a:pt x="2529193" y="84693"/>
                  <a:pt x="2529193" y="187413"/>
                </a:cubicBezTo>
                <a:lnTo>
                  <a:pt x="2529193" y="2559670"/>
                </a:lnTo>
                <a:cubicBezTo>
                  <a:pt x="2529193" y="2662390"/>
                  <a:pt x="2445922" y="2745661"/>
                  <a:pt x="2343202" y="2745661"/>
                </a:cubicBezTo>
                <a:lnTo>
                  <a:pt x="784" y="274566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52749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  <p15:guide id="7" orient="horz" pos="3816" userDrawn="1">
          <p15:clr>
            <a:srgbClr val="FBAE40"/>
          </p15:clr>
        </p15:guide>
        <p15:guide id="8" orient="horz" pos="113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gleich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">
            <a:extLst>
              <a:ext uri="{FF2B5EF4-FFF2-40B4-BE49-F238E27FC236}">
                <a16:creationId xmlns:a16="http://schemas.microsoft.com/office/drawing/2014/main" id="{28B1D626-F73E-6B80-053D-572559AA403E}"/>
              </a:ext>
            </a:extLst>
          </p:cNvPr>
          <p:cNvSpPr/>
          <p:nvPr userDrawn="1"/>
        </p:nvSpPr>
        <p:spPr>
          <a:xfrm>
            <a:off x="345136" y="1801549"/>
            <a:ext cx="11515077" cy="4256351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06" y="210493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92AEC3-ECED-ED88-9D10-47A114222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7130" y="1996042"/>
            <a:ext cx="2300753" cy="379413"/>
          </a:xfrm>
        </p:spPr>
        <p:txBody>
          <a:bodyPr anchor="ctr"/>
          <a:lstStyle>
            <a:lvl1pPr marL="48600" indent="0" algn="l">
              <a:buNone/>
              <a:defRPr b="1">
                <a:solidFill>
                  <a:schemeClr val="tx1"/>
                </a:solidFill>
              </a:defRPr>
            </a:lvl1pPr>
            <a:lvl2pPr marL="505800" indent="0">
              <a:buNone/>
              <a:defRPr>
                <a:solidFill>
                  <a:schemeClr val="bg1"/>
                </a:solidFill>
              </a:defRPr>
            </a:lvl2pPr>
            <a:lvl3pPr marL="963000" indent="0">
              <a:buNone/>
              <a:defRPr>
                <a:solidFill>
                  <a:schemeClr val="bg1"/>
                </a:solidFill>
              </a:defRPr>
            </a:lvl3pPr>
            <a:lvl4pPr marL="1420200" indent="0">
              <a:buNone/>
              <a:defRPr>
                <a:solidFill>
                  <a:schemeClr val="bg1"/>
                </a:solidFill>
              </a:defRPr>
            </a:lvl4pPr>
            <a:lvl5pPr marL="1877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</a:t>
            </a:r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C85DBB91-1C6C-2D03-F0E7-FE422AC15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D5CF17DA-5DC9-466B-FA20-13D1AE196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7BA98-AEF8-D1AC-A4D2-98461841C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1306" y="2632629"/>
            <a:ext cx="10969388" cy="322356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740193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93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  <p15:guide id="7" orient="horz" pos="3816" userDrawn="1">
          <p15:clr>
            <a:srgbClr val="FBAE40"/>
          </p15:clr>
        </p15:guide>
        <p15:guide id="8" orient="horz" pos="111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gleich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bgerundetes Rechteck 1">
            <a:extLst>
              <a:ext uri="{FF2B5EF4-FFF2-40B4-BE49-F238E27FC236}">
                <a16:creationId xmlns:a16="http://schemas.microsoft.com/office/drawing/2014/main" id="{28B1D626-F73E-6B80-053D-572559AA403E}"/>
              </a:ext>
            </a:extLst>
          </p:cNvPr>
          <p:cNvSpPr/>
          <p:nvPr userDrawn="1"/>
        </p:nvSpPr>
        <p:spPr>
          <a:xfrm>
            <a:off x="345136" y="1801549"/>
            <a:ext cx="11515077" cy="4256351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06" y="210493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C85DBB91-1C6C-2D03-F0E7-FE422AC15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D5CF17DA-5DC9-466B-FA20-13D1AE196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8C15F8-A03E-0F05-7872-B1AC4EBE61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1306" y="1986455"/>
            <a:ext cx="10969388" cy="386974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94365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93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  <p15:guide id="7" orient="horz" pos="3816" userDrawn="1">
          <p15:clr>
            <a:srgbClr val="FBAE40"/>
          </p15:clr>
        </p15:guide>
        <p15:guide id="8" orient="horz" pos="111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1">
            <a:extLst>
              <a:ext uri="{FF2B5EF4-FFF2-40B4-BE49-F238E27FC236}">
                <a16:creationId xmlns:a16="http://schemas.microsoft.com/office/drawing/2014/main" id="{022D4528-DBF6-105F-DBFE-2A1C972D64F3}"/>
              </a:ext>
            </a:extLst>
          </p:cNvPr>
          <p:cNvSpPr/>
          <p:nvPr userDrawn="1"/>
        </p:nvSpPr>
        <p:spPr>
          <a:xfrm>
            <a:off x="338138" y="1654606"/>
            <a:ext cx="11522074" cy="4287600"/>
          </a:xfrm>
          <a:prstGeom prst="roundRect">
            <a:avLst>
              <a:gd name="adj" fmla="val 3406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E3B695-4ED3-D7F9-705B-FE8A9DFD6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6B4E3A-6C11-1E9D-9690-B16A5CECE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BD9496F-9CD8-8474-92A6-9DD3AC0D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06" y="210493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8" name="Rechteck: eine Ecke abgerundet 2">
            <a:extLst>
              <a:ext uri="{FF2B5EF4-FFF2-40B4-BE49-F238E27FC236}">
                <a16:creationId xmlns:a16="http://schemas.microsoft.com/office/drawing/2014/main" id="{D2496022-423E-DB14-D132-C26016D932BC}"/>
              </a:ext>
            </a:extLst>
          </p:cNvPr>
          <p:cNvSpPr/>
          <p:nvPr userDrawn="1"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AB4A63-34D4-2CB4-845B-474E8701E7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1306" y="1848971"/>
            <a:ext cx="10969388" cy="4007224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74792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E3B695-4ED3-D7F9-705B-FE8A9DFD6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6B4E3A-6C11-1E9D-9690-B16A5CECE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BD9496F-9CD8-8474-92A6-9DD3AC0D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06" y="210493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8" name="Rechteck: eine Ecke abgerundet 2">
            <a:extLst>
              <a:ext uri="{FF2B5EF4-FFF2-40B4-BE49-F238E27FC236}">
                <a16:creationId xmlns:a16="http://schemas.microsoft.com/office/drawing/2014/main" id="{D2496022-423E-DB14-D132-C26016D932BC}"/>
              </a:ext>
            </a:extLst>
          </p:cNvPr>
          <p:cNvSpPr/>
          <p:nvPr userDrawn="1"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1330715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E3B695-4ED3-D7F9-705B-FE8A9DFD6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6B4E3A-6C11-1E9D-9690-B16A5CECE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13601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E3B695-4ED3-D7F9-705B-FE8A9DFD6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6B4E3A-6C11-1E9D-9690-B16A5CECE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BD9496F-9CD8-8474-92A6-9DD3AC0D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06" y="210493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endParaRPr lang="de-DE" dirty="0"/>
          </a:p>
        </p:txBody>
      </p:sp>
      <p:sp>
        <p:nvSpPr>
          <p:cNvPr id="8" name="Rechteck: eine Ecke abgerundet 2">
            <a:extLst>
              <a:ext uri="{FF2B5EF4-FFF2-40B4-BE49-F238E27FC236}">
                <a16:creationId xmlns:a16="http://schemas.microsoft.com/office/drawing/2014/main" id="{D2496022-423E-DB14-D132-C26016D932BC}"/>
              </a:ext>
            </a:extLst>
          </p:cNvPr>
          <p:cNvSpPr/>
          <p:nvPr userDrawn="1"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28002AD4-0097-B6EE-7553-7FCDA0157E23}"/>
              </a:ext>
            </a:extLst>
          </p:cNvPr>
          <p:cNvSpPr/>
          <p:nvPr userDrawn="1"/>
        </p:nvSpPr>
        <p:spPr>
          <a:xfrm>
            <a:off x="338138" y="1782824"/>
            <a:ext cx="2671200" cy="4248000"/>
          </a:xfrm>
          <a:prstGeom prst="roundRect">
            <a:avLst>
              <a:gd name="adj" fmla="val 916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/>
          </a:p>
        </p:txBody>
      </p:sp>
      <p:sp>
        <p:nvSpPr>
          <p:cNvPr id="4" name="Bildplatzhalter 7">
            <a:extLst>
              <a:ext uri="{FF2B5EF4-FFF2-40B4-BE49-F238E27FC236}">
                <a16:creationId xmlns:a16="http://schemas.microsoft.com/office/drawing/2014/main" id="{8D1019A7-7D03-206A-CC25-760183A8F0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12556" y="1782824"/>
            <a:ext cx="3740400" cy="4248000"/>
          </a:xfrm>
          <a:prstGeom prst="roundRect">
            <a:avLst>
              <a:gd name="adj" fmla="val 617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118B557-397B-DF9C-F523-4FB67D23245D}"/>
              </a:ext>
            </a:extLst>
          </p:cNvPr>
          <p:cNvSpPr/>
          <p:nvPr userDrawn="1"/>
        </p:nvSpPr>
        <p:spPr>
          <a:xfrm>
            <a:off x="7175265" y="1782824"/>
            <a:ext cx="4704039" cy="4248000"/>
          </a:xfrm>
          <a:prstGeom prst="roundRect">
            <a:avLst>
              <a:gd name="adj" fmla="val 552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16">
            <a:extLst>
              <a:ext uri="{FF2B5EF4-FFF2-40B4-BE49-F238E27FC236}">
                <a16:creationId xmlns:a16="http://schemas.microsoft.com/office/drawing/2014/main" id="{0F656976-A63F-EFBC-DD6C-CCD2E93C8C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803" y="2070395"/>
            <a:ext cx="2094141" cy="3522537"/>
          </a:xfrm>
        </p:spPr>
        <p:txBody>
          <a:bodyPr anchor="b">
            <a:normAutofit/>
          </a:bodyPr>
          <a:lstStyle>
            <a:lvl1pPr marL="48600" indent="0">
              <a:lnSpc>
                <a:spcPct val="250000"/>
              </a:lnSpc>
              <a:buNone/>
              <a:defRPr sz="1000">
                <a:solidFill>
                  <a:schemeClr val="bg1"/>
                </a:solidFill>
                <a:effectLst/>
              </a:defRPr>
            </a:lvl1pPr>
            <a:lvl5pPr marL="1877400" indent="0">
              <a:buNone/>
              <a:defRPr/>
            </a:lvl5pPr>
          </a:lstStyle>
          <a:p>
            <a:pPr lvl="0"/>
            <a:r>
              <a:rPr lang="de-DE" dirty="0"/>
              <a:t>Segment 1</a:t>
            </a:r>
          </a:p>
          <a:p>
            <a:pPr lvl="0"/>
            <a:r>
              <a:rPr lang="de-DE" dirty="0"/>
              <a:t>Segment 2</a:t>
            </a:r>
          </a:p>
          <a:p>
            <a:pPr lvl="0"/>
            <a:r>
              <a:rPr lang="de-DE" dirty="0"/>
              <a:t>Segment 3</a:t>
            </a:r>
          </a:p>
          <a:p>
            <a:pPr lvl="0"/>
            <a:r>
              <a:rPr lang="de-DE" dirty="0"/>
              <a:t>Segment 4 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4CC692D3-9926-7453-4FA7-12FEC572F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7374" y="2070395"/>
            <a:ext cx="3509962" cy="381000"/>
          </a:xfrm>
        </p:spPr>
        <p:txBody>
          <a:bodyPr/>
          <a:lstStyle>
            <a:lvl1pPr marL="48600" indent="0">
              <a:buNone/>
              <a:defRPr b="1"/>
            </a:lvl1pPr>
          </a:lstStyle>
          <a:p>
            <a:pPr lvl="0"/>
            <a:r>
              <a:rPr lang="de-DE" dirty="0"/>
              <a:t>Kategorie Leistungssegment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0E84686F-F064-88F7-4712-5A7B04E673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57374" y="2527008"/>
            <a:ext cx="4139823" cy="3274437"/>
          </a:xfrm>
        </p:spPr>
        <p:txBody>
          <a:bodyPr anchor="t"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3938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693876D7-C8F0-C444-253F-45A2CFC4302C}"/>
              </a:ext>
            </a:extLst>
          </p:cNvPr>
          <p:cNvSpPr/>
          <p:nvPr userDrawn="1"/>
        </p:nvSpPr>
        <p:spPr>
          <a:xfrm>
            <a:off x="1445188" y="1268411"/>
            <a:ext cx="9332350" cy="5043600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06F3940-D88F-D1FA-D75A-F6094F84DF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1460" y="1268412"/>
            <a:ext cx="4681538" cy="5044730"/>
          </a:xfrm>
          <a:custGeom>
            <a:avLst/>
            <a:gdLst>
              <a:gd name="connsiteX0" fmla="*/ 0 w 4681538"/>
              <a:gd name="connsiteY0" fmla="*/ 307858 h 5044730"/>
              <a:gd name="connsiteX1" fmla="*/ 307858 w 4681538"/>
              <a:gd name="connsiteY1" fmla="*/ 0 h 5044730"/>
              <a:gd name="connsiteX2" fmla="*/ 4373680 w 4681538"/>
              <a:gd name="connsiteY2" fmla="*/ 0 h 5044730"/>
              <a:gd name="connsiteX3" fmla="*/ 4681538 w 4681538"/>
              <a:gd name="connsiteY3" fmla="*/ 307858 h 5044730"/>
              <a:gd name="connsiteX4" fmla="*/ 4681538 w 4681538"/>
              <a:gd name="connsiteY4" fmla="*/ 4736872 h 5044730"/>
              <a:gd name="connsiteX5" fmla="*/ 4373680 w 4681538"/>
              <a:gd name="connsiteY5" fmla="*/ 5044730 h 5044730"/>
              <a:gd name="connsiteX6" fmla="*/ 307858 w 4681538"/>
              <a:gd name="connsiteY6" fmla="*/ 5044730 h 5044730"/>
              <a:gd name="connsiteX7" fmla="*/ 0 w 4681538"/>
              <a:gd name="connsiteY7" fmla="*/ 4736872 h 5044730"/>
              <a:gd name="connsiteX8" fmla="*/ 0 w 4681538"/>
              <a:gd name="connsiteY8" fmla="*/ 307858 h 5044730"/>
              <a:gd name="connsiteX0" fmla="*/ 0 w 4681538"/>
              <a:gd name="connsiteY0" fmla="*/ 307858 h 5044730"/>
              <a:gd name="connsiteX1" fmla="*/ 307858 w 4681538"/>
              <a:gd name="connsiteY1" fmla="*/ 0 h 5044730"/>
              <a:gd name="connsiteX2" fmla="*/ 4373680 w 4681538"/>
              <a:gd name="connsiteY2" fmla="*/ 0 h 5044730"/>
              <a:gd name="connsiteX3" fmla="*/ 4681538 w 4681538"/>
              <a:gd name="connsiteY3" fmla="*/ 307858 h 5044730"/>
              <a:gd name="connsiteX4" fmla="*/ 4681538 w 4681538"/>
              <a:gd name="connsiteY4" fmla="*/ 4736872 h 5044730"/>
              <a:gd name="connsiteX5" fmla="*/ 4373680 w 4681538"/>
              <a:gd name="connsiteY5" fmla="*/ 5044730 h 5044730"/>
              <a:gd name="connsiteX6" fmla="*/ 307858 w 4681538"/>
              <a:gd name="connsiteY6" fmla="*/ 5044730 h 5044730"/>
              <a:gd name="connsiteX7" fmla="*/ 0 w 4681538"/>
              <a:gd name="connsiteY7" fmla="*/ 4736872 h 5044730"/>
              <a:gd name="connsiteX8" fmla="*/ 91440 w 4681538"/>
              <a:gd name="connsiteY8" fmla="*/ 399298 h 5044730"/>
              <a:gd name="connsiteX0" fmla="*/ 63678 w 4745216"/>
              <a:gd name="connsiteY0" fmla="*/ 307858 h 5044730"/>
              <a:gd name="connsiteX1" fmla="*/ 371536 w 4745216"/>
              <a:gd name="connsiteY1" fmla="*/ 0 h 5044730"/>
              <a:gd name="connsiteX2" fmla="*/ 4437358 w 4745216"/>
              <a:gd name="connsiteY2" fmla="*/ 0 h 5044730"/>
              <a:gd name="connsiteX3" fmla="*/ 4745216 w 4745216"/>
              <a:gd name="connsiteY3" fmla="*/ 307858 h 5044730"/>
              <a:gd name="connsiteX4" fmla="*/ 4745216 w 4745216"/>
              <a:gd name="connsiteY4" fmla="*/ 4736872 h 5044730"/>
              <a:gd name="connsiteX5" fmla="*/ 4437358 w 4745216"/>
              <a:gd name="connsiteY5" fmla="*/ 5044730 h 5044730"/>
              <a:gd name="connsiteX6" fmla="*/ 371536 w 4745216"/>
              <a:gd name="connsiteY6" fmla="*/ 5044730 h 5044730"/>
              <a:gd name="connsiteX7" fmla="*/ 155118 w 4745216"/>
              <a:gd name="connsiteY7" fmla="*/ 399298 h 5044730"/>
              <a:gd name="connsiteX0" fmla="*/ 0 w 4681538"/>
              <a:gd name="connsiteY0" fmla="*/ 307858 h 5044730"/>
              <a:gd name="connsiteX1" fmla="*/ 307858 w 4681538"/>
              <a:gd name="connsiteY1" fmla="*/ 0 h 5044730"/>
              <a:gd name="connsiteX2" fmla="*/ 4373680 w 4681538"/>
              <a:gd name="connsiteY2" fmla="*/ 0 h 5044730"/>
              <a:gd name="connsiteX3" fmla="*/ 4681538 w 4681538"/>
              <a:gd name="connsiteY3" fmla="*/ 307858 h 5044730"/>
              <a:gd name="connsiteX4" fmla="*/ 4681538 w 4681538"/>
              <a:gd name="connsiteY4" fmla="*/ 4736872 h 5044730"/>
              <a:gd name="connsiteX5" fmla="*/ 4373680 w 4681538"/>
              <a:gd name="connsiteY5" fmla="*/ 5044730 h 5044730"/>
              <a:gd name="connsiteX6" fmla="*/ 307858 w 4681538"/>
              <a:gd name="connsiteY6" fmla="*/ 5044730 h 5044730"/>
              <a:gd name="connsiteX0" fmla="*/ 0 w 4373680"/>
              <a:gd name="connsiteY0" fmla="*/ 0 h 5044730"/>
              <a:gd name="connsiteX1" fmla="*/ 4065822 w 4373680"/>
              <a:gd name="connsiteY1" fmla="*/ 0 h 5044730"/>
              <a:gd name="connsiteX2" fmla="*/ 4373680 w 4373680"/>
              <a:gd name="connsiteY2" fmla="*/ 307858 h 5044730"/>
              <a:gd name="connsiteX3" fmla="*/ 4373680 w 4373680"/>
              <a:gd name="connsiteY3" fmla="*/ 4736872 h 5044730"/>
              <a:gd name="connsiteX4" fmla="*/ 4065822 w 4373680"/>
              <a:gd name="connsiteY4" fmla="*/ 5044730 h 5044730"/>
              <a:gd name="connsiteX5" fmla="*/ 0 w 4373680"/>
              <a:gd name="connsiteY5" fmla="*/ 5044730 h 504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3680" h="5044730">
                <a:moveTo>
                  <a:pt x="0" y="0"/>
                </a:moveTo>
                <a:lnTo>
                  <a:pt x="4065822" y="0"/>
                </a:lnTo>
                <a:cubicBezTo>
                  <a:pt x="4235847" y="0"/>
                  <a:pt x="4373680" y="137833"/>
                  <a:pt x="4373680" y="307858"/>
                </a:cubicBezTo>
                <a:lnTo>
                  <a:pt x="4373680" y="4736872"/>
                </a:lnTo>
                <a:cubicBezTo>
                  <a:pt x="4373680" y="4906897"/>
                  <a:pt x="4235847" y="5044730"/>
                  <a:pt x="4065822" y="5044730"/>
                </a:cubicBezTo>
                <a:lnTo>
                  <a:pt x="0" y="5044730"/>
                </a:lnTo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rtlCol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0572" y="3609742"/>
            <a:ext cx="3573294" cy="1233488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de-DE" dirty="0"/>
              <a:t>Kapitel</a:t>
            </a:r>
            <a:br>
              <a:rPr lang="de-DE" dirty="0"/>
            </a:br>
            <a:r>
              <a:rPr lang="de-DE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ED0240-1114-C631-8019-C042B51D31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40572" y="4935305"/>
            <a:ext cx="3573294" cy="70643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Kapitel Untertitel</a:t>
            </a:r>
          </a:p>
        </p:txBody>
      </p:sp>
      <p:sp>
        <p:nvSpPr>
          <p:cNvPr id="4" name="Rechteck: eine Ecke abgerundet 2">
            <a:extLst>
              <a:ext uri="{FF2B5EF4-FFF2-40B4-BE49-F238E27FC236}">
                <a16:creationId xmlns:a16="http://schemas.microsoft.com/office/drawing/2014/main" id="{A2760CE3-7622-59A9-BBA3-1AB83CF1BCF0}"/>
              </a:ext>
            </a:extLst>
          </p:cNvPr>
          <p:cNvSpPr/>
          <p:nvPr userDrawn="1"/>
        </p:nvSpPr>
        <p:spPr>
          <a:xfrm>
            <a:off x="-630716" y="3350187"/>
            <a:ext cx="6219771" cy="2962956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2185037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91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bgerundetes Rechteck 1">
            <a:extLst>
              <a:ext uri="{FF2B5EF4-FFF2-40B4-BE49-F238E27FC236}">
                <a16:creationId xmlns:a16="http://schemas.microsoft.com/office/drawing/2014/main" id="{0EBEC883-070C-3248-4A41-17A2C5805EF1}"/>
              </a:ext>
            </a:extLst>
          </p:cNvPr>
          <p:cNvSpPr/>
          <p:nvPr userDrawn="1"/>
        </p:nvSpPr>
        <p:spPr>
          <a:xfrm>
            <a:off x="227012" y="214313"/>
            <a:ext cx="3668181" cy="6427692"/>
          </a:xfrm>
          <a:prstGeom prst="roundRect">
            <a:avLst>
              <a:gd name="adj" fmla="val 3406"/>
            </a:avLst>
          </a:prstGeom>
          <a:solidFill>
            <a:schemeClr val="tx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BD9496F-9CD8-8474-92A6-9DD3AC0D36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6015" y="595295"/>
            <a:ext cx="2951721" cy="985234"/>
          </a:xfrm>
        </p:spPr>
        <p:txBody>
          <a:bodyPr anchor="ctr"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Content</a:t>
            </a:r>
          </a:p>
        </p:txBody>
      </p:sp>
      <p:sp>
        <p:nvSpPr>
          <p:cNvPr id="18" name="Rechteck: eine Ecke abgerundet 2">
            <a:extLst>
              <a:ext uri="{FF2B5EF4-FFF2-40B4-BE49-F238E27FC236}">
                <a16:creationId xmlns:a16="http://schemas.microsoft.com/office/drawing/2014/main" id="{BD045C20-43F3-D207-5A87-A3D64E97CFA0}"/>
              </a:ext>
            </a:extLst>
          </p:cNvPr>
          <p:cNvSpPr/>
          <p:nvPr userDrawn="1"/>
        </p:nvSpPr>
        <p:spPr>
          <a:xfrm flipV="1">
            <a:off x="-638895" y="-21516"/>
            <a:ext cx="3853583" cy="1652393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2908489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423741"/>
                  <a:pt x="6769100" y="2908489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4487653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el +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1">
            <a:extLst>
              <a:ext uri="{FF2B5EF4-FFF2-40B4-BE49-F238E27FC236}">
                <a16:creationId xmlns:a16="http://schemas.microsoft.com/office/drawing/2014/main" id="{F8D58833-B46D-BB17-D332-30FE53BCBCD0}"/>
              </a:ext>
            </a:extLst>
          </p:cNvPr>
          <p:cNvSpPr/>
          <p:nvPr userDrawn="1"/>
        </p:nvSpPr>
        <p:spPr>
          <a:xfrm flipH="1">
            <a:off x="226264" y="215154"/>
            <a:ext cx="5869736" cy="6427692"/>
          </a:xfrm>
          <a:custGeom>
            <a:avLst/>
            <a:gdLst>
              <a:gd name="connsiteX0" fmla="*/ 0 w 5869735"/>
              <a:gd name="connsiteY0" fmla="*/ 199923 h 6427692"/>
              <a:gd name="connsiteX1" fmla="*/ 199923 w 5869735"/>
              <a:gd name="connsiteY1" fmla="*/ 0 h 6427692"/>
              <a:gd name="connsiteX2" fmla="*/ 5669812 w 5869735"/>
              <a:gd name="connsiteY2" fmla="*/ 0 h 6427692"/>
              <a:gd name="connsiteX3" fmla="*/ 5869735 w 5869735"/>
              <a:gd name="connsiteY3" fmla="*/ 199923 h 6427692"/>
              <a:gd name="connsiteX4" fmla="*/ 5869735 w 5869735"/>
              <a:gd name="connsiteY4" fmla="*/ 6227769 h 6427692"/>
              <a:gd name="connsiteX5" fmla="*/ 5669812 w 5869735"/>
              <a:gd name="connsiteY5" fmla="*/ 6427692 h 6427692"/>
              <a:gd name="connsiteX6" fmla="*/ 199923 w 5869735"/>
              <a:gd name="connsiteY6" fmla="*/ 6427692 h 6427692"/>
              <a:gd name="connsiteX7" fmla="*/ 0 w 5869735"/>
              <a:gd name="connsiteY7" fmla="*/ 6227769 h 6427692"/>
              <a:gd name="connsiteX8" fmla="*/ 0 w 5869735"/>
              <a:gd name="connsiteY8" fmla="*/ 199923 h 6427692"/>
              <a:gd name="connsiteX0" fmla="*/ 0 w 5869735"/>
              <a:gd name="connsiteY0" fmla="*/ 6227769 h 6427692"/>
              <a:gd name="connsiteX1" fmla="*/ 199923 w 5869735"/>
              <a:gd name="connsiteY1" fmla="*/ 0 h 6427692"/>
              <a:gd name="connsiteX2" fmla="*/ 5669812 w 5869735"/>
              <a:gd name="connsiteY2" fmla="*/ 0 h 6427692"/>
              <a:gd name="connsiteX3" fmla="*/ 5869735 w 5869735"/>
              <a:gd name="connsiteY3" fmla="*/ 199923 h 6427692"/>
              <a:gd name="connsiteX4" fmla="*/ 5869735 w 5869735"/>
              <a:gd name="connsiteY4" fmla="*/ 6227769 h 6427692"/>
              <a:gd name="connsiteX5" fmla="*/ 5669812 w 5869735"/>
              <a:gd name="connsiteY5" fmla="*/ 6427692 h 6427692"/>
              <a:gd name="connsiteX6" fmla="*/ 199923 w 5869735"/>
              <a:gd name="connsiteY6" fmla="*/ 6427692 h 6427692"/>
              <a:gd name="connsiteX7" fmla="*/ 0 w 5869735"/>
              <a:gd name="connsiteY7" fmla="*/ 6227769 h 6427692"/>
              <a:gd name="connsiteX0" fmla="*/ 683736 w 6353548"/>
              <a:gd name="connsiteY0" fmla="*/ 6427692 h 6427692"/>
              <a:gd name="connsiteX1" fmla="*/ 683736 w 6353548"/>
              <a:gd name="connsiteY1" fmla="*/ 0 h 6427692"/>
              <a:gd name="connsiteX2" fmla="*/ 6153625 w 6353548"/>
              <a:gd name="connsiteY2" fmla="*/ 0 h 6427692"/>
              <a:gd name="connsiteX3" fmla="*/ 6353548 w 6353548"/>
              <a:gd name="connsiteY3" fmla="*/ 199923 h 6427692"/>
              <a:gd name="connsiteX4" fmla="*/ 6353548 w 6353548"/>
              <a:gd name="connsiteY4" fmla="*/ 6227769 h 6427692"/>
              <a:gd name="connsiteX5" fmla="*/ 6153625 w 6353548"/>
              <a:gd name="connsiteY5" fmla="*/ 6427692 h 6427692"/>
              <a:gd name="connsiteX6" fmla="*/ 683736 w 6353548"/>
              <a:gd name="connsiteY6" fmla="*/ 6427692 h 6427692"/>
              <a:gd name="connsiteX0" fmla="*/ 406095 w 6075907"/>
              <a:gd name="connsiteY0" fmla="*/ 6427692 h 6427692"/>
              <a:gd name="connsiteX1" fmla="*/ 406095 w 6075907"/>
              <a:gd name="connsiteY1" fmla="*/ 0 h 6427692"/>
              <a:gd name="connsiteX2" fmla="*/ 5875984 w 6075907"/>
              <a:gd name="connsiteY2" fmla="*/ 0 h 6427692"/>
              <a:gd name="connsiteX3" fmla="*/ 6075907 w 6075907"/>
              <a:gd name="connsiteY3" fmla="*/ 199923 h 6427692"/>
              <a:gd name="connsiteX4" fmla="*/ 6075907 w 6075907"/>
              <a:gd name="connsiteY4" fmla="*/ 6227769 h 6427692"/>
              <a:gd name="connsiteX5" fmla="*/ 5875984 w 6075907"/>
              <a:gd name="connsiteY5" fmla="*/ 6427692 h 6427692"/>
              <a:gd name="connsiteX6" fmla="*/ 406095 w 6075907"/>
              <a:gd name="connsiteY6" fmla="*/ 6427692 h 6427692"/>
              <a:gd name="connsiteX0" fmla="*/ 1354 w 5671166"/>
              <a:gd name="connsiteY0" fmla="*/ 6427692 h 6427692"/>
              <a:gd name="connsiteX1" fmla="*/ 1354 w 5671166"/>
              <a:gd name="connsiteY1" fmla="*/ 0 h 6427692"/>
              <a:gd name="connsiteX2" fmla="*/ 5471243 w 5671166"/>
              <a:gd name="connsiteY2" fmla="*/ 0 h 6427692"/>
              <a:gd name="connsiteX3" fmla="*/ 5671166 w 5671166"/>
              <a:gd name="connsiteY3" fmla="*/ 199923 h 6427692"/>
              <a:gd name="connsiteX4" fmla="*/ 5671166 w 5671166"/>
              <a:gd name="connsiteY4" fmla="*/ 6227769 h 6427692"/>
              <a:gd name="connsiteX5" fmla="*/ 5471243 w 5671166"/>
              <a:gd name="connsiteY5" fmla="*/ 6427692 h 6427692"/>
              <a:gd name="connsiteX6" fmla="*/ 1354 w 5671166"/>
              <a:gd name="connsiteY6" fmla="*/ 6427692 h 642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71166" h="6427692">
                <a:moveTo>
                  <a:pt x="1354" y="6427692"/>
                </a:moveTo>
                <a:cubicBezTo>
                  <a:pt x="4106" y="6428939"/>
                  <a:pt x="-2770" y="-1248"/>
                  <a:pt x="1354" y="0"/>
                </a:cubicBezTo>
                <a:cubicBezTo>
                  <a:pt x="5478" y="1248"/>
                  <a:pt x="3647947" y="0"/>
                  <a:pt x="5471243" y="0"/>
                </a:cubicBezTo>
                <a:cubicBezTo>
                  <a:pt x="5581657" y="0"/>
                  <a:pt x="5671166" y="89509"/>
                  <a:pt x="5671166" y="199923"/>
                </a:cubicBezTo>
                <a:lnTo>
                  <a:pt x="5671166" y="6227769"/>
                </a:lnTo>
                <a:cubicBezTo>
                  <a:pt x="5671166" y="6338183"/>
                  <a:pt x="5581657" y="6427692"/>
                  <a:pt x="5471243" y="6427692"/>
                </a:cubicBezTo>
                <a:lnTo>
                  <a:pt x="1354" y="64276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C732CD35-96BA-618B-8EAB-0D8467EF09AE}"/>
              </a:ext>
            </a:extLst>
          </p:cNvPr>
          <p:cNvSpPr/>
          <p:nvPr userDrawn="1"/>
        </p:nvSpPr>
        <p:spPr>
          <a:xfrm>
            <a:off x="6096000" y="214313"/>
            <a:ext cx="5869736" cy="6427692"/>
          </a:xfrm>
          <a:custGeom>
            <a:avLst/>
            <a:gdLst>
              <a:gd name="connsiteX0" fmla="*/ 0 w 5869735"/>
              <a:gd name="connsiteY0" fmla="*/ 199923 h 6427692"/>
              <a:gd name="connsiteX1" fmla="*/ 199923 w 5869735"/>
              <a:gd name="connsiteY1" fmla="*/ 0 h 6427692"/>
              <a:gd name="connsiteX2" fmla="*/ 5669812 w 5869735"/>
              <a:gd name="connsiteY2" fmla="*/ 0 h 6427692"/>
              <a:gd name="connsiteX3" fmla="*/ 5869735 w 5869735"/>
              <a:gd name="connsiteY3" fmla="*/ 199923 h 6427692"/>
              <a:gd name="connsiteX4" fmla="*/ 5869735 w 5869735"/>
              <a:gd name="connsiteY4" fmla="*/ 6227769 h 6427692"/>
              <a:gd name="connsiteX5" fmla="*/ 5669812 w 5869735"/>
              <a:gd name="connsiteY5" fmla="*/ 6427692 h 6427692"/>
              <a:gd name="connsiteX6" fmla="*/ 199923 w 5869735"/>
              <a:gd name="connsiteY6" fmla="*/ 6427692 h 6427692"/>
              <a:gd name="connsiteX7" fmla="*/ 0 w 5869735"/>
              <a:gd name="connsiteY7" fmla="*/ 6227769 h 6427692"/>
              <a:gd name="connsiteX8" fmla="*/ 0 w 5869735"/>
              <a:gd name="connsiteY8" fmla="*/ 199923 h 6427692"/>
              <a:gd name="connsiteX0" fmla="*/ 0 w 5869735"/>
              <a:gd name="connsiteY0" fmla="*/ 6227769 h 6427692"/>
              <a:gd name="connsiteX1" fmla="*/ 199923 w 5869735"/>
              <a:gd name="connsiteY1" fmla="*/ 0 h 6427692"/>
              <a:gd name="connsiteX2" fmla="*/ 5669812 w 5869735"/>
              <a:gd name="connsiteY2" fmla="*/ 0 h 6427692"/>
              <a:gd name="connsiteX3" fmla="*/ 5869735 w 5869735"/>
              <a:gd name="connsiteY3" fmla="*/ 199923 h 6427692"/>
              <a:gd name="connsiteX4" fmla="*/ 5869735 w 5869735"/>
              <a:gd name="connsiteY4" fmla="*/ 6227769 h 6427692"/>
              <a:gd name="connsiteX5" fmla="*/ 5669812 w 5869735"/>
              <a:gd name="connsiteY5" fmla="*/ 6427692 h 6427692"/>
              <a:gd name="connsiteX6" fmla="*/ 199923 w 5869735"/>
              <a:gd name="connsiteY6" fmla="*/ 6427692 h 6427692"/>
              <a:gd name="connsiteX7" fmla="*/ 0 w 5869735"/>
              <a:gd name="connsiteY7" fmla="*/ 6227769 h 6427692"/>
              <a:gd name="connsiteX0" fmla="*/ 683736 w 6353548"/>
              <a:gd name="connsiteY0" fmla="*/ 6427692 h 6427692"/>
              <a:gd name="connsiteX1" fmla="*/ 683736 w 6353548"/>
              <a:gd name="connsiteY1" fmla="*/ 0 h 6427692"/>
              <a:gd name="connsiteX2" fmla="*/ 6153625 w 6353548"/>
              <a:gd name="connsiteY2" fmla="*/ 0 h 6427692"/>
              <a:gd name="connsiteX3" fmla="*/ 6353548 w 6353548"/>
              <a:gd name="connsiteY3" fmla="*/ 199923 h 6427692"/>
              <a:gd name="connsiteX4" fmla="*/ 6353548 w 6353548"/>
              <a:gd name="connsiteY4" fmla="*/ 6227769 h 6427692"/>
              <a:gd name="connsiteX5" fmla="*/ 6153625 w 6353548"/>
              <a:gd name="connsiteY5" fmla="*/ 6427692 h 6427692"/>
              <a:gd name="connsiteX6" fmla="*/ 683736 w 6353548"/>
              <a:gd name="connsiteY6" fmla="*/ 6427692 h 6427692"/>
              <a:gd name="connsiteX0" fmla="*/ 406095 w 6075907"/>
              <a:gd name="connsiteY0" fmla="*/ 6427692 h 6427692"/>
              <a:gd name="connsiteX1" fmla="*/ 406095 w 6075907"/>
              <a:gd name="connsiteY1" fmla="*/ 0 h 6427692"/>
              <a:gd name="connsiteX2" fmla="*/ 5875984 w 6075907"/>
              <a:gd name="connsiteY2" fmla="*/ 0 h 6427692"/>
              <a:gd name="connsiteX3" fmla="*/ 6075907 w 6075907"/>
              <a:gd name="connsiteY3" fmla="*/ 199923 h 6427692"/>
              <a:gd name="connsiteX4" fmla="*/ 6075907 w 6075907"/>
              <a:gd name="connsiteY4" fmla="*/ 6227769 h 6427692"/>
              <a:gd name="connsiteX5" fmla="*/ 5875984 w 6075907"/>
              <a:gd name="connsiteY5" fmla="*/ 6427692 h 6427692"/>
              <a:gd name="connsiteX6" fmla="*/ 406095 w 6075907"/>
              <a:gd name="connsiteY6" fmla="*/ 6427692 h 6427692"/>
              <a:gd name="connsiteX0" fmla="*/ 1354 w 5671166"/>
              <a:gd name="connsiteY0" fmla="*/ 6427692 h 6427692"/>
              <a:gd name="connsiteX1" fmla="*/ 1354 w 5671166"/>
              <a:gd name="connsiteY1" fmla="*/ 0 h 6427692"/>
              <a:gd name="connsiteX2" fmla="*/ 5471243 w 5671166"/>
              <a:gd name="connsiteY2" fmla="*/ 0 h 6427692"/>
              <a:gd name="connsiteX3" fmla="*/ 5671166 w 5671166"/>
              <a:gd name="connsiteY3" fmla="*/ 199923 h 6427692"/>
              <a:gd name="connsiteX4" fmla="*/ 5671166 w 5671166"/>
              <a:gd name="connsiteY4" fmla="*/ 6227769 h 6427692"/>
              <a:gd name="connsiteX5" fmla="*/ 5471243 w 5671166"/>
              <a:gd name="connsiteY5" fmla="*/ 6427692 h 6427692"/>
              <a:gd name="connsiteX6" fmla="*/ 1354 w 5671166"/>
              <a:gd name="connsiteY6" fmla="*/ 6427692 h 642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71166" h="6427692">
                <a:moveTo>
                  <a:pt x="1354" y="6427692"/>
                </a:moveTo>
                <a:cubicBezTo>
                  <a:pt x="4106" y="6428939"/>
                  <a:pt x="-2770" y="-1248"/>
                  <a:pt x="1354" y="0"/>
                </a:cubicBezTo>
                <a:cubicBezTo>
                  <a:pt x="5478" y="1248"/>
                  <a:pt x="3647947" y="0"/>
                  <a:pt x="5471243" y="0"/>
                </a:cubicBezTo>
                <a:cubicBezTo>
                  <a:pt x="5581657" y="0"/>
                  <a:pt x="5671166" y="89509"/>
                  <a:pt x="5671166" y="199923"/>
                </a:cubicBezTo>
                <a:lnTo>
                  <a:pt x="5671166" y="6227769"/>
                </a:lnTo>
                <a:cubicBezTo>
                  <a:pt x="5671166" y="6338183"/>
                  <a:pt x="5581657" y="6427692"/>
                  <a:pt x="5471243" y="6427692"/>
                </a:cubicBezTo>
                <a:lnTo>
                  <a:pt x="1354" y="64276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DFF3FF3E-8895-063F-E10E-AB71D55C3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163" y="1003604"/>
            <a:ext cx="3072072" cy="783077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899A3F-BC78-5113-C864-985977BBA1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79827" y="3741797"/>
            <a:ext cx="3629025" cy="1145736"/>
          </a:xfrm>
        </p:spPr>
        <p:txBody>
          <a:bodyPr>
            <a:normAutofit/>
          </a:bodyPr>
          <a:lstStyle>
            <a:lvl1pPr marL="48600" indent="0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1pPr>
            <a:lvl2pPr marL="505800" indent="0">
              <a:buNone/>
              <a:defRPr sz="1400">
                <a:solidFill>
                  <a:schemeClr val="bg1"/>
                </a:solidFill>
              </a:defRPr>
            </a:lvl2pPr>
            <a:lvl3pPr marL="963000" indent="0">
              <a:buNone/>
              <a:defRPr sz="1400">
                <a:solidFill>
                  <a:schemeClr val="bg1"/>
                </a:solidFill>
              </a:defRPr>
            </a:lvl3pPr>
            <a:lvl4pPr marL="1420200" indent="0">
              <a:buNone/>
              <a:defRPr sz="1400">
                <a:solidFill>
                  <a:schemeClr val="bg1"/>
                </a:solidFill>
              </a:defRPr>
            </a:lvl4pPr>
            <a:lvl5pPr marL="1877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Straße Hausnummer</a:t>
            </a:r>
            <a:br>
              <a:rPr lang="de-DE" dirty="0"/>
            </a:br>
            <a:r>
              <a:rPr lang="de-DE" dirty="0"/>
              <a:t>PLZ Ort</a:t>
            </a:r>
            <a:br>
              <a:rPr lang="de-DE" dirty="0"/>
            </a:br>
            <a:r>
              <a:rPr lang="de-DE" dirty="0"/>
              <a:t>+49 </a:t>
            </a:r>
            <a:br>
              <a:rPr lang="de-DE" dirty="0"/>
            </a:br>
            <a:r>
              <a:rPr lang="de-DE" dirty="0"/>
              <a:t>email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C896A8F-68AF-B436-8417-1F30271C01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4163" y="5241016"/>
            <a:ext cx="371179" cy="34765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A3B7EEA-080E-9AF5-2EB6-561561E42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0094" y="5241016"/>
            <a:ext cx="371179" cy="34765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BBF88A-E94C-8202-49A1-D93B116458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6025" y="5241016"/>
            <a:ext cx="371179" cy="3476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68324FE-88F1-CBBB-7AD0-FC285665B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1957" y="5241016"/>
            <a:ext cx="371179" cy="347659"/>
          </a:xfrm>
          <a:prstGeom prst="rect">
            <a:avLst/>
          </a:prstGeom>
        </p:spPr>
      </p:pic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8B8BA065-1307-8A0D-92A3-8714B4B4E69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79827" y="3368776"/>
            <a:ext cx="3629025" cy="379413"/>
          </a:xfrm>
        </p:spPr>
        <p:txBody>
          <a:bodyPr>
            <a:normAutofit/>
          </a:bodyPr>
          <a:lstStyle>
            <a:lvl1pPr marL="48600" indent="0">
              <a:lnSpc>
                <a:spcPct val="100000"/>
              </a:lnSpc>
              <a:buNone/>
              <a:defRPr sz="1400" b="1">
                <a:solidFill>
                  <a:schemeClr val="bg1"/>
                </a:solidFill>
              </a:defRPr>
            </a:lvl1pPr>
            <a:lvl2pPr marL="505800" indent="0">
              <a:buNone/>
              <a:defRPr sz="1400">
                <a:solidFill>
                  <a:schemeClr val="bg1"/>
                </a:solidFill>
              </a:defRPr>
            </a:lvl2pPr>
            <a:lvl3pPr marL="963000" indent="0">
              <a:buNone/>
              <a:defRPr sz="1400">
                <a:solidFill>
                  <a:schemeClr val="bg1"/>
                </a:solidFill>
              </a:defRPr>
            </a:lvl3pPr>
            <a:lvl4pPr marL="1420200" indent="0">
              <a:buNone/>
              <a:defRPr sz="1400">
                <a:solidFill>
                  <a:schemeClr val="bg1"/>
                </a:solidFill>
              </a:defRPr>
            </a:lvl4pPr>
            <a:lvl5pPr marL="18774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Unternehmen</a:t>
            </a:r>
            <a:br>
              <a:rPr lang="de-DE" dirty="0"/>
            </a:br>
            <a:endParaRPr lang="de-DE" dirty="0"/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9C9C9002-4FB8-81EC-B06D-7F0F19431C52}"/>
              </a:ext>
            </a:extLst>
          </p:cNvPr>
          <p:cNvSpPr txBox="1">
            <a:spLocks/>
          </p:cNvSpPr>
          <p:nvPr userDrawn="1"/>
        </p:nvSpPr>
        <p:spPr>
          <a:xfrm>
            <a:off x="850437" y="3353617"/>
            <a:ext cx="3757777" cy="2089150"/>
          </a:xfrm>
          <a:prstGeom prst="rect">
            <a:avLst/>
          </a:prstGeom>
        </p:spPr>
        <p:txBody>
          <a:bodyPr>
            <a:noAutofit/>
          </a:bodyPr>
          <a:lstStyle>
            <a:lvl1pPr marL="486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7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800" dirty="0" err="1"/>
              <a:t>get</a:t>
            </a:r>
            <a:r>
              <a:rPr lang="de-DE" sz="8800" dirty="0"/>
              <a:t> in</a:t>
            </a:r>
            <a:br>
              <a:rPr lang="de-DE" sz="8800" dirty="0"/>
            </a:br>
            <a:r>
              <a:rPr lang="de-DE" sz="8800" dirty="0" err="1"/>
              <a:t>touch</a:t>
            </a:r>
            <a:endParaRPr lang="de-DE" sz="880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AE07628-9938-21A2-A719-ABE8253965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56861" y="4514630"/>
            <a:ext cx="1126822" cy="13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634" userDrawn="1">
          <p15:clr>
            <a:srgbClr val="FBAE40"/>
          </p15:clr>
        </p15:guide>
        <p15:guide id="7" orient="horz" pos="3816" userDrawn="1">
          <p15:clr>
            <a:srgbClr val="FBAE40"/>
          </p15:clr>
        </p15:guide>
        <p15:guide id="8" orient="horz" pos="1117" userDrawn="1">
          <p15:clr>
            <a:srgbClr val="FBAE40"/>
          </p15:clr>
        </p15:guide>
        <p15:guide id="9" orient="horz" pos="29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20" y="210937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0074EE7-EC2F-310B-CB6E-04FD4C66CD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2119" y="1812642"/>
            <a:ext cx="5903443" cy="420874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025D3199-DAEF-ED5B-9664-3E7343F7A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25343" y="549276"/>
            <a:ext cx="5028519" cy="5478250"/>
          </a:xfrm>
          <a:prstGeom prst="roundRect">
            <a:avLst>
              <a:gd name="adj" fmla="val 617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3891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</p:spTree>
    <p:extLst>
      <p:ext uri="{BB962C8B-B14F-4D97-AF65-F5344CB8AC3E}">
        <p14:creationId xmlns:p14="http://schemas.microsoft.com/office/powerpoint/2010/main" val="662383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793" userDrawn="1">
          <p15:clr>
            <a:srgbClr val="FBAE40"/>
          </p15:clr>
        </p15:guide>
        <p15:guide id="7" orient="horz" pos="113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20" y="210937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025D3199-DAEF-ED5B-9664-3E7343F7A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4199" y="1808162"/>
            <a:ext cx="5569663" cy="4219363"/>
          </a:xfrm>
          <a:prstGeom prst="roundRect">
            <a:avLst>
              <a:gd name="adj" fmla="val 617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3891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Abgerundetes Rechteck 1">
            <a:extLst>
              <a:ext uri="{FF2B5EF4-FFF2-40B4-BE49-F238E27FC236}">
                <a16:creationId xmlns:a16="http://schemas.microsoft.com/office/drawing/2014/main" id="{10F7722B-224F-4B84-5FFC-E9161662DAE6}"/>
              </a:ext>
            </a:extLst>
          </p:cNvPr>
          <p:cNvSpPr/>
          <p:nvPr userDrawn="1"/>
        </p:nvSpPr>
        <p:spPr>
          <a:xfrm>
            <a:off x="338138" y="1808162"/>
            <a:ext cx="5569200" cy="4219363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56FEA794-CBC3-C690-6048-2F4C12777F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2120" y="1994497"/>
            <a:ext cx="5019055" cy="387239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6442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793" userDrawn="1">
          <p15:clr>
            <a:srgbClr val="FBAE40"/>
          </p15:clr>
        </p15:guide>
        <p15:guide id="7" orient="horz" pos="11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20" y="210937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3891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Abgerundetes Rechteck 1">
            <a:extLst>
              <a:ext uri="{FF2B5EF4-FFF2-40B4-BE49-F238E27FC236}">
                <a16:creationId xmlns:a16="http://schemas.microsoft.com/office/drawing/2014/main" id="{10F7722B-224F-4B84-5FFC-E9161662DAE6}"/>
              </a:ext>
            </a:extLst>
          </p:cNvPr>
          <p:cNvSpPr/>
          <p:nvPr userDrawn="1"/>
        </p:nvSpPr>
        <p:spPr>
          <a:xfrm>
            <a:off x="338137" y="1808163"/>
            <a:ext cx="11522075" cy="2064590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56FEA794-CBC3-C690-6048-2F4C12777F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2120" y="1994497"/>
            <a:ext cx="11025968" cy="1703327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55282863-F062-DC49-3C67-A81BC9D87BE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8138" y="4041388"/>
            <a:ext cx="2700000" cy="1980000"/>
          </a:xfrm>
          <a:prstGeom prst="roundRect">
            <a:avLst>
              <a:gd name="adj" fmla="val 1398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F1AB2D9B-A417-B890-446F-03031941B8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160213" y="4041388"/>
            <a:ext cx="2700000" cy="1980000"/>
          </a:xfrm>
          <a:prstGeom prst="roundRect">
            <a:avLst>
              <a:gd name="adj" fmla="val 1398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18" name="Bildplatzhalter 7">
            <a:extLst>
              <a:ext uri="{FF2B5EF4-FFF2-40B4-BE49-F238E27FC236}">
                <a16:creationId xmlns:a16="http://schemas.microsoft.com/office/drawing/2014/main" id="{8EFF95A8-3EE2-CBF7-6D22-25134A0EB0D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78830" y="4041388"/>
            <a:ext cx="2700000" cy="1980000"/>
          </a:xfrm>
          <a:prstGeom prst="roundRect">
            <a:avLst>
              <a:gd name="adj" fmla="val 1398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16F55C32-B1F4-075B-1881-9FA707C0F5A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19522" y="4041388"/>
            <a:ext cx="2700000" cy="1980000"/>
          </a:xfrm>
          <a:prstGeom prst="roundRect">
            <a:avLst>
              <a:gd name="adj" fmla="val 1398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79093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793" userDrawn="1">
          <p15:clr>
            <a:srgbClr val="FBAE40"/>
          </p15:clr>
        </p15:guide>
        <p15:guide id="7" orient="horz" pos="11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20" y="210937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3891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Abgerundetes Rechteck 1">
            <a:extLst>
              <a:ext uri="{FF2B5EF4-FFF2-40B4-BE49-F238E27FC236}">
                <a16:creationId xmlns:a16="http://schemas.microsoft.com/office/drawing/2014/main" id="{10F7722B-224F-4B84-5FFC-E9161662DAE6}"/>
              </a:ext>
            </a:extLst>
          </p:cNvPr>
          <p:cNvSpPr/>
          <p:nvPr userDrawn="1"/>
        </p:nvSpPr>
        <p:spPr>
          <a:xfrm>
            <a:off x="338137" y="1806382"/>
            <a:ext cx="5757863" cy="4213225"/>
          </a:xfrm>
          <a:prstGeom prst="roundRect">
            <a:avLst>
              <a:gd name="adj" fmla="val 7171"/>
            </a:avLst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56FEA794-CBC3-C690-6048-2F4C12777F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2120" y="1994497"/>
            <a:ext cx="5317692" cy="381463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Bildplatzhalter 7">
            <a:extLst>
              <a:ext uri="{FF2B5EF4-FFF2-40B4-BE49-F238E27FC236}">
                <a16:creationId xmlns:a16="http://schemas.microsoft.com/office/drawing/2014/main" id="{8703912D-8459-20C1-4488-60E152B360E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54026" y="4041446"/>
            <a:ext cx="2700000" cy="1980000"/>
          </a:xfrm>
          <a:prstGeom prst="roundRect">
            <a:avLst>
              <a:gd name="adj" fmla="val 1398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E918052C-16F6-DD7E-1F4D-592BD6459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53863" y="4041446"/>
            <a:ext cx="2700000" cy="1980000"/>
          </a:xfrm>
          <a:prstGeom prst="roundRect">
            <a:avLst>
              <a:gd name="adj" fmla="val 1398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AC6D86EF-B541-21BA-0286-26D6BAF932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53863" y="1806382"/>
            <a:ext cx="2700000" cy="1980000"/>
          </a:xfrm>
          <a:prstGeom prst="roundRect">
            <a:avLst>
              <a:gd name="adj" fmla="val 1398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DB19DF17-1B22-A3C2-94EA-2D69B0BF3B7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54026" y="1806382"/>
            <a:ext cx="2700000" cy="1980000"/>
          </a:xfrm>
          <a:prstGeom prst="roundRect">
            <a:avLst>
              <a:gd name="adj" fmla="val 1398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266900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793" userDrawn="1">
          <p15:clr>
            <a:srgbClr val="FBAE40"/>
          </p15:clr>
        </p15:guide>
        <p15:guide id="7" orient="horz" pos="113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20" y="210937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025D3199-DAEF-ED5B-9664-3E7343F7A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4199" y="1808162"/>
            <a:ext cx="5569663" cy="4219363"/>
          </a:xfrm>
          <a:prstGeom prst="roundRect">
            <a:avLst>
              <a:gd name="adj" fmla="val 617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3891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10" name="Abgerundetes Rechteck 1">
            <a:extLst>
              <a:ext uri="{FF2B5EF4-FFF2-40B4-BE49-F238E27FC236}">
                <a16:creationId xmlns:a16="http://schemas.microsoft.com/office/drawing/2014/main" id="{80FCE0CC-9861-2B96-3FDE-BA4595ADCAD7}"/>
              </a:ext>
            </a:extLst>
          </p:cNvPr>
          <p:cNvSpPr/>
          <p:nvPr userDrawn="1"/>
        </p:nvSpPr>
        <p:spPr>
          <a:xfrm>
            <a:off x="338138" y="1808163"/>
            <a:ext cx="5569200" cy="20075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F61F1050-9815-BF16-8E1D-C3F6190906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120" y="1985802"/>
            <a:ext cx="5019055" cy="1645024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Abgerundetes Rechteck 1">
            <a:extLst>
              <a:ext uri="{FF2B5EF4-FFF2-40B4-BE49-F238E27FC236}">
                <a16:creationId xmlns:a16="http://schemas.microsoft.com/office/drawing/2014/main" id="{616E47CA-5057-FCF1-8043-851B99AFCEF3}"/>
              </a:ext>
            </a:extLst>
          </p:cNvPr>
          <p:cNvSpPr/>
          <p:nvPr userDrawn="1"/>
        </p:nvSpPr>
        <p:spPr>
          <a:xfrm>
            <a:off x="338138" y="4019954"/>
            <a:ext cx="5569200" cy="20075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03200" dist="2032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7FFCAB-B5A2-D11E-9821-25ACCF7EE7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120" y="4197593"/>
            <a:ext cx="5019055" cy="1645024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53901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793" userDrawn="1">
          <p15:clr>
            <a:srgbClr val="FBAE40"/>
          </p15:clr>
        </p15:guide>
        <p15:guide id="7" orient="horz" pos="11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A908D9-5EC6-E56F-7E36-A6A881717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120" y="210937"/>
            <a:ext cx="5903442" cy="985234"/>
          </a:xfrm>
        </p:spPr>
        <p:txBody>
          <a:bodyPr anchor="ctr">
            <a:normAutofit/>
          </a:bodyPr>
          <a:lstStyle>
            <a:lvl1pPr algn="l">
              <a:defRPr sz="2800" b="1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3613B64A-217D-8610-DEEE-707F97857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5CDCFE93-5178-D600-EF19-1F9EE452B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025D3199-DAEF-ED5B-9664-3E7343F7A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4199" y="1808162"/>
            <a:ext cx="5569663" cy="4219363"/>
          </a:xfrm>
          <a:prstGeom prst="roundRect">
            <a:avLst>
              <a:gd name="adj" fmla="val 6171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 vert="horz" lIns="91440" tIns="45720" rIns="91440" bIns="45720" rtlCol="0">
            <a:noAutofit/>
          </a:bodyPr>
          <a:lstStyle>
            <a:lvl1pPr>
              <a:defRPr lang="de-DE" dirty="0"/>
            </a:lvl1pPr>
          </a:lstStyle>
          <a:p>
            <a:pPr lvl="0"/>
            <a:r>
              <a:rPr lang="de-DE" dirty="0"/>
              <a:t>Hier Bild Einfügen</a:t>
            </a:r>
          </a:p>
        </p:txBody>
      </p:sp>
      <p:sp>
        <p:nvSpPr>
          <p:cNvPr id="25" name="Rechteck: eine Ecke abgerundet 2">
            <a:extLst>
              <a:ext uri="{FF2B5EF4-FFF2-40B4-BE49-F238E27FC236}">
                <a16:creationId xmlns:a16="http://schemas.microsoft.com/office/drawing/2014/main" id="{6C31AF99-8143-9557-D803-01C8F7A3DA8B}"/>
              </a:ext>
            </a:extLst>
          </p:cNvPr>
          <p:cNvSpPr/>
          <p:nvPr userDrawn="1"/>
        </p:nvSpPr>
        <p:spPr>
          <a:xfrm flipH="1" flipV="1">
            <a:off x="338138" y="193891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10" name="Abgerundetes Rechteck 1">
            <a:extLst>
              <a:ext uri="{FF2B5EF4-FFF2-40B4-BE49-F238E27FC236}">
                <a16:creationId xmlns:a16="http://schemas.microsoft.com/office/drawing/2014/main" id="{80FCE0CC-9861-2B96-3FDE-BA4595ADCAD7}"/>
              </a:ext>
            </a:extLst>
          </p:cNvPr>
          <p:cNvSpPr/>
          <p:nvPr userDrawn="1"/>
        </p:nvSpPr>
        <p:spPr>
          <a:xfrm>
            <a:off x="338138" y="1808163"/>
            <a:ext cx="5569200" cy="200757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F61F1050-9815-BF16-8E1D-C3F6190906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120" y="1985802"/>
            <a:ext cx="5019055" cy="164502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Abgerundetes Rechteck 1">
            <a:extLst>
              <a:ext uri="{FF2B5EF4-FFF2-40B4-BE49-F238E27FC236}">
                <a16:creationId xmlns:a16="http://schemas.microsoft.com/office/drawing/2014/main" id="{616E47CA-5057-FCF1-8043-851B99AFCEF3}"/>
              </a:ext>
            </a:extLst>
          </p:cNvPr>
          <p:cNvSpPr/>
          <p:nvPr userDrawn="1"/>
        </p:nvSpPr>
        <p:spPr>
          <a:xfrm>
            <a:off x="338138" y="4019954"/>
            <a:ext cx="5569200" cy="200757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17FFCAB-B5A2-D11E-9821-25ACCF7EE7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120" y="4197593"/>
            <a:ext cx="5019055" cy="1645024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04229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4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pos="3522" userDrawn="1">
          <p15:clr>
            <a:srgbClr val="FBAE40"/>
          </p15:clr>
        </p15:guide>
        <p15:guide id="6" orient="horz" pos="3793" userDrawn="1">
          <p15:clr>
            <a:srgbClr val="FBAE40"/>
          </p15:clr>
        </p15:guide>
        <p15:guide id="7" orient="horz" pos="11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3E25D5-D572-C567-6567-93682A7E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D4FA6C-2B30-513E-358A-E04B39AB7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28687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3E25D5-D572-C567-6567-93682A7E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D4FA6C-2B30-513E-358A-E04B39AB7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DACCE8-00B6-3916-8074-73A2A09214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614" y="405743"/>
            <a:ext cx="1080000" cy="2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0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913" userDrawn="1">
          <p15:clr>
            <a:srgbClr val="F26B43"/>
          </p15:clr>
        </p15:guide>
        <p15:guide id="4" pos="221" userDrawn="1">
          <p15:clr>
            <a:srgbClr val="F26B43"/>
          </p15:clr>
        </p15:guide>
        <p15:guide id="5" pos="7463" userDrawn="1">
          <p15:clr>
            <a:srgbClr val="F26B43"/>
          </p15:clr>
        </p15:guide>
        <p15:guide id="6" pos="6789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397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3E25D5-D572-C567-6567-93682A7E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D4FA6C-2B30-513E-358A-E04B39AB7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964D3832-4782-0482-FCF0-15EB26A7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0C719B9-D600-CA8B-51F6-373176C06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AF6C74-12E7-27B2-E9D5-03BA604E1522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1136" y="6311900"/>
            <a:ext cx="729077" cy="1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2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69" r:id="rId2"/>
    <p:sldLayoutId id="2147483784" r:id="rId3"/>
    <p:sldLayoutId id="2147483785" r:id="rId4"/>
    <p:sldLayoutId id="2147483770" r:id="rId5"/>
    <p:sldLayoutId id="2147483776" r:id="rId6"/>
    <p:sldLayoutId id="2147483778" r:id="rId7"/>
    <p:sldLayoutId id="2147483783" r:id="rId8"/>
    <p:sldLayoutId id="2147483771" r:id="rId9"/>
    <p:sldLayoutId id="2147483777" r:id="rId10"/>
    <p:sldLayoutId id="2147483779" r:id="rId11"/>
    <p:sldLayoutId id="2147483815" r:id="rId12"/>
    <p:sldLayoutId id="2147483820" r:id="rId13"/>
    <p:sldLayoutId id="2147483817" r:id="rId14"/>
    <p:sldLayoutId id="2147483818" r:id="rId15"/>
    <p:sldLayoutId id="2147483819" r:id="rId16"/>
    <p:sldLayoutId id="2147483814" r:id="rId17"/>
    <p:sldLayoutId id="2147483719" r:id="rId18"/>
    <p:sldLayoutId id="2147483780" r:id="rId19"/>
    <p:sldLayoutId id="2147483781" r:id="rId20"/>
    <p:sldLayoutId id="2147483772" r:id="rId21"/>
    <p:sldLayoutId id="2147483774" r:id="rId22"/>
    <p:sldLayoutId id="2147483768" r:id="rId23"/>
    <p:sldLayoutId id="2147483699" r:id="rId24"/>
    <p:sldLayoutId id="2147483751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3" userDrawn="1">
          <p15:clr>
            <a:srgbClr val="F26B43"/>
          </p15:clr>
        </p15:guide>
        <p15:guide id="4" pos="747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3E25D5-D572-C567-6567-93682A7E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D4FA6C-2B30-513E-358A-E04B39AB7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964D3832-4782-0482-FCF0-15EB26A7F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7175" y="6315075"/>
            <a:ext cx="6366028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sv-SE" dirty="0"/>
              <a:t>MK_FB_ASAP_Presentation DE | 002 | 20250122 | EKA</a:t>
            </a:r>
            <a:endParaRPr lang="de-DE" dirty="0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10C719B9-D600-CA8B-51F6-373176C06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7082" y="6315074"/>
            <a:ext cx="949171" cy="36512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9D92563-16F8-4301-BB8A-E9C8BCEE1588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AF6C74-12E7-27B2-E9D5-03BA604E15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1136" y="6311900"/>
            <a:ext cx="729077" cy="1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6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3" userDrawn="1">
          <p15:clr>
            <a:srgbClr val="F26B43"/>
          </p15:clr>
        </p15:guide>
        <p15:guide id="4" pos="747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3E25D5-D572-C567-6567-93682A7E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D4FA6C-2B30-513E-358A-E04B39AB7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AF6C74-12E7-27B2-E9D5-03BA604E15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1136" y="6311900"/>
            <a:ext cx="729077" cy="1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8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43" userDrawn="1">
          <p15:clr>
            <a:srgbClr val="F26B43"/>
          </p15:clr>
        </p15:guide>
        <p15:guide id="3" pos="213" userDrawn="1">
          <p15:clr>
            <a:srgbClr val="F26B43"/>
          </p15:clr>
        </p15:guide>
        <p15:guide id="4" pos="7471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3E25D5-D572-C567-6567-93682A7E8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D4FA6C-2B30-513E-358A-E04B39AB7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35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3" userDrawn="1">
          <p15:clr>
            <a:srgbClr val="F26B43"/>
          </p15:clr>
        </p15:guide>
        <p15:guide id="4" pos="74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0.jpeg"/><Relationship Id="rId7" Type="http://schemas.openxmlformats.org/officeDocument/2006/relationships/image" Target="../media/image2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svg"/><Relationship Id="rId11" Type="http://schemas.openxmlformats.org/officeDocument/2006/relationships/image" Target="../media/image34.png"/><Relationship Id="rId5" Type="http://schemas.openxmlformats.org/officeDocument/2006/relationships/image" Target="../media/image13.png"/><Relationship Id="rId10" Type="http://schemas.openxmlformats.org/officeDocument/2006/relationships/image" Target="../media/image33.svg"/><Relationship Id="rId4" Type="http://schemas.openxmlformats.org/officeDocument/2006/relationships/image" Target="../media/image31.jpe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wolfsburg@asap.de" TargetMode="Externa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33F0781-85F8-8A50-6A84-AC9F34683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893" y="3304786"/>
            <a:ext cx="11058139" cy="2387600"/>
          </a:xfrm>
        </p:spPr>
        <p:txBody>
          <a:bodyPr/>
          <a:lstStyle/>
          <a:p>
            <a:r>
              <a:rPr lang="de-DE" dirty="0"/>
              <a:t>Wolfi – ein smarter Chatbot für Bürgerservices der Stadt Wolfsburg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038D59AA-2864-0F67-C6E1-02E59F16B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ASAP Synapse Squad</a:t>
            </a:r>
          </a:p>
        </p:txBody>
      </p:sp>
    </p:spTree>
    <p:extLst>
      <p:ext uri="{BB962C8B-B14F-4D97-AF65-F5344CB8AC3E}">
        <p14:creationId xmlns:p14="http://schemas.microsoft.com/office/powerpoint/2010/main" val="183646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91499-7DBE-2591-CC47-850F1540C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6E22C00-8D76-C7C3-5434-BFBEF6FCB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05" y="210493"/>
            <a:ext cx="8330675" cy="985234"/>
          </a:xfrm>
        </p:spPr>
        <p:txBody>
          <a:bodyPr/>
          <a:lstStyle/>
          <a:p>
            <a:r>
              <a:rPr lang="de-DE" dirty="0"/>
              <a:t>Wie kann man Bürgerservices vereinfachen?</a:t>
            </a:r>
          </a:p>
        </p:txBody>
      </p:sp>
      <p:sp>
        <p:nvSpPr>
          <p:cNvPr id="56" name="Rechteck: eine Ecke abgerundet 2">
            <a:extLst>
              <a:ext uri="{FF2B5EF4-FFF2-40B4-BE49-F238E27FC236}">
                <a16:creationId xmlns:a16="http://schemas.microsoft.com/office/drawing/2014/main" id="{B9BFBFA9-3084-2889-BBD6-1E48AB5B6342}"/>
              </a:ext>
            </a:extLst>
          </p:cNvPr>
          <p:cNvSpPr/>
          <p:nvPr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784C78-58DF-562D-8844-040B7E077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ASAP Synapse Squad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534BFD-6784-1DC5-741E-77DCB8554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D92563-16F8-4301-BB8A-E9C8BCEE1588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Sprechblase: rechteckig mit abgerundeten Ecken 5">
            <a:extLst>
              <a:ext uri="{FF2B5EF4-FFF2-40B4-BE49-F238E27FC236}">
                <a16:creationId xmlns:a16="http://schemas.microsoft.com/office/drawing/2014/main" id="{C257334E-0FA1-F8F4-B1BE-13D95F252CF4}"/>
              </a:ext>
            </a:extLst>
          </p:cNvPr>
          <p:cNvSpPr/>
          <p:nvPr/>
        </p:nvSpPr>
        <p:spPr>
          <a:xfrm>
            <a:off x="666823" y="1672234"/>
            <a:ext cx="3680877" cy="733646"/>
          </a:xfrm>
          <a:prstGeom prst="wedgeRoundRectCallout">
            <a:avLst>
              <a:gd name="adj1" fmla="val -32577"/>
              <a:gd name="adj2" fmla="val 13206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 muss ich hin, um meinen Personalausweis zu verlängern?</a:t>
            </a:r>
          </a:p>
        </p:txBody>
      </p:sp>
      <p:sp>
        <p:nvSpPr>
          <p:cNvPr id="8" name="Sprechblase: rechteckig mit abgerundeten Ecken 7">
            <a:extLst>
              <a:ext uri="{FF2B5EF4-FFF2-40B4-BE49-F238E27FC236}">
                <a16:creationId xmlns:a16="http://schemas.microsoft.com/office/drawing/2014/main" id="{29DA0B14-ACA7-89D2-F861-80EA60EB74F5}"/>
              </a:ext>
            </a:extLst>
          </p:cNvPr>
          <p:cNvSpPr/>
          <p:nvPr/>
        </p:nvSpPr>
        <p:spPr>
          <a:xfrm>
            <a:off x="2774842" y="2562430"/>
            <a:ext cx="2886980" cy="733646"/>
          </a:xfrm>
          <a:prstGeom prst="wedgeRoundRectCallout">
            <a:avLst>
              <a:gd name="adj1" fmla="val -44139"/>
              <a:gd name="adj2" fmla="val 10163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Wann sind freie Termine?</a:t>
            </a:r>
          </a:p>
        </p:txBody>
      </p:sp>
      <p:pic>
        <p:nvPicPr>
          <p:cNvPr id="11" name="Grafik 10" descr="Gruppe von Männern mit einfarbiger Füllung">
            <a:extLst>
              <a:ext uri="{FF2B5EF4-FFF2-40B4-BE49-F238E27FC236}">
                <a16:creationId xmlns:a16="http://schemas.microsoft.com/office/drawing/2014/main" id="{E763FF04-A533-93E6-9993-90200A853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05" y="3455592"/>
            <a:ext cx="2406415" cy="2406415"/>
          </a:xfrm>
          <a:prstGeom prst="rect">
            <a:avLst/>
          </a:prstGeom>
        </p:spPr>
      </p:pic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68074E49-99C1-A13D-8757-5BECA0F4298A}"/>
              </a:ext>
            </a:extLst>
          </p:cNvPr>
          <p:cNvSpPr/>
          <p:nvPr/>
        </p:nvSpPr>
        <p:spPr>
          <a:xfrm>
            <a:off x="3554773" y="4691233"/>
            <a:ext cx="2903134" cy="733646"/>
          </a:xfrm>
          <a:prstGeom prst="wedgeRoundRectCallout">
            <a:avLst>
              <a:gd name="adj1" fmla="val -66678"/>
              <a:gd name="adj2" fmla="val -302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Ich verstehe das Behördendeutsch nicht.</a:t>
            </a:r>
          </a:p>
        </p:txBody>
      </p:sp>
      <p:sp>
        <p:nvSpPr>
          <p:cNvPr id="13" name="Grafik 5" descr="Künstliche Intelligenz mit einfarbiger Füllung">
            <a:extLst>
              <a:ext uri="{FF2B5EF4-FFF2-40B4-BE49-F238E27FC236}">
                <a16:creationId xmlns:a16="http://schemas.microsoft.com/office/drawing/2014/main" id="{53F11569-E61F-B18A-2473-B1A4388DEFDA}"/>
              </a:ext>
            </a:extLst>
          </p:cNvPr>
          <p:cNvSpPr/>
          <p:nvPr/>
        </p:nvSpPr>
        <p:spPr>
          <a:xfrm flipH="1">
            <a:off x="9077272" y="1629260"/>
            <a:ext cx="1651113" cy="1786266"/>
          </a:xfrm>
          <a:custGeom>
            <a:avLst/>
            <a:gdLst>
              <a:gd name="connsiteX0" fmla="*/ 1195425 w 1213444"/>
              <a:gd name="connsiteY0" fmla="*/ 778277 h 1438437"/>
              <a:gd name="connsiteX1" fmla="*/ 1072314 w 1213444"/>
              <a:gd name="connsiteY1" fmla="*/ 564171 h 1438437"/>
              <a:gd name="connsiteX2" fmla="*/ 1072314 w 1213444"/>
              <a:gd name="connsiteY2" fmla="*/ 555250 h 1438437"/>
              <a:gd name="connsiteX3" fmla="*/ 554891 w 1213444"/>
              <a:gd name="connsiteY3" fmla="*/ 359 h 1438437"/>
              <a:gd name="connsiteX4" fmla="*/ 0 w 1213444"/>
              <a:gd name="connsiteY4" fmla="*/ 515997 h 1438437"/>
              <a:gd name="connsiteX5" fmla="*/ 0 w 1213444"/>
              <a:gd name="connsiteY5" fmla="*/ 555250 h 1438437"/>
              <a:gd name="connsiteX6" fmla="*/ 210538 w 1213444"/>
              <a:gd name="connsiteY6" fmla="*/ 987031 h 1438437"/>
              <a:gd name="connsiteX7" fmla="*/ 210538 w 1213444"/>
              <a:gd name="connsiteY7" fmla="*/ 1438437 h 1438437"/>
              <a:gd name="connsiteX8" fmla="*/ 774350 w 1213444"/>
              <a:gd name="connsiteY8" fmla="*/ 1438437 h 1438437"/>
              <a:gd name="connsiteX9" fmla="*/ 774350 w 1213444"/>
              <a:gd name="connsiteY9" fmla="*/ 1224331 h 1438437"/>
              <a:gd name="connsiteX10" fmla="*/ 861777 w 1213444"/>
              <a:gd name="connsiteY10" fmla="*/ 1224331 h 1438437"/>
              <a:gd name="connsiteX11" fmla="*/ 1072314 w 1213444"/>
              <a:gd name="connsiteY11" fmla="*/ 1013794 h 1438437"/>
              <a:gd name="connsiteX12" fmla="*/ 1072314 w 1213444"/>
              <a:gd name="connsiteY12" fmla="*/ 1010225 h 1438437"/>
              <a:gd name="connsiteX13" fmla="*/ 1072314 w 1213444"/>
              <a:gd name="connsiteY13" fmla="*/ 903172 h 1438437"/>
              <a:gd name="connsiteX14" fmla="*/ 1150820 w 1213444"/>
              <a:gd name="connsiteY14" fmla="*/ 903172 h 1438437"/>
              <a:gd name="connsiteX15" fmla="*/ 1195425 w 1213444"/>
              <a:gd name="connsiteY15" fmla="*/ 778277 h 1438437"/>
              <a:gd name="connsiteX16" fmla="*/ 80290 w 1213444"/>
              <a:gd name="connsiteY16" fmla="*/ 376829 h 1438437"/>
              <a:gd name="connsiteX17" fmla="*/ 178422 w 1213444"/>
              <a:gd name="connsiteY17" fmla="*/ 376829 h 1438437"/>
              <a:gd name="connsiteX18" fmla="*/ 178422 w 1213444"/>
              <a:gd name="connsiteY18" fmla="*/ 305460 h 1438437"/>
              <a:gd name="connsiteX19" fmla="*/ 169501 w 1213444"/>
              <a:gd name="connsiteY19" fmla="*/ 243012 h 1438437"/>
              <a:gd name="connsiteX20" fmla="*/ 231948 w 1213444"/>
              <a:gd name="connsiteY20" fmla="*/ 234091 h 1438437"/>
              <a:gd name="connsiteX21" fmla="*/ 240869 w 1213444"/>
              <a:gd name="connsiteY21" fmla="*/ 296539 h 1438437"/>
              <a:gd name="connsiteX22" fmla="*/ 231948 w 1213444"/>
              <a:gd name="connsiteY22" fmla="*/ 305460 h 1438437"/>
              <a:gd name="connsiteX23" fmla="*/ 231948 w 1213444"/>
              <a:gd name="connsiteY23" fmla="*/ 376829 h 1438437"/>
              <a:gd name="connsiteX24" fmla="*/ 303317 w 1213444"/>
              <a:gd name="connsiteY24" fmla="*/ 376829 h 1438437"/>
              <a:gd name="connsiteX25" fmla="*/ 303317 w 1213444"/>
              <a:gd name="connsiteY25" fmla="*/ 501724 h 1438437"/>
              <a:gd name="connsiteX26" fmla="*/ 312238 w 1213444"/>
              <a:gd name="connsiteY26" fmla="*/ 564171 h 1438437"/>
              <a:gd name="connsiteX27" fmla="*/ 249790 w 1213444"/>
              <a:gd name="connsiteY27" fmla="*/ 573092 h 1438437"/>
              <a:gd name="connsiteX28" fmla="*/ 240869 w 1213444"/>
              <a:gd name="connsiteY28" fmla="*/ 510645 h 1438437"/>
              <a:gd name="connsiteX29" fmla="*/ 249790 w 1213444"/>
              <a:gd name="connsiteY29" fmla="*/ 501724 h 1438437"/>
              <a:gd name="connsiteX30" fmla="*/ 249790 w 1213444"/>
              <a:gd name="connsiteY30" fmla="*/ 430355 h 1438437"/>
              <a:gd name="connsiteX31" fmla="*/ 64232 w 1213444"/>
              <a:gd name="connsiteY31" fmla="*/ 430355 h 1438437"/>
              <a:gd name="connsiteX32" fmla="*/ 80290 w 1213444"/>
              <a:gd name="connsiteY32" fmla="*/ 376829 h 1438437"/>
              <a:gd name="connsiteX33" fmla="*/ 576302 w 1213444"/>
              <a:gd name="connsiteY33" fmla="*/ 678361 h 1438437"/>
              <a:gd name="connsiteX34" fmla="*/ 531697 w 1213444"/>
              <a:gd name="connsiteY34" fmla="*/ 633756 h 1438437"/>
              <a:gd name="connsiteX35" fmla="*/ 531697 w 1213444"/>
              <a:gd name="connsiteY35" fmla="*/ 626619 h 1438437"/>
              <a:gd name="connsiteX36" fmla="*/ 485307 w 1213444"/>
              <a:gd name="connsiteY36" fmla="*/ 580229 h 1438437"/>
              <a:gd name="connsiteX37" fmla="*/ 410370 w 1213444"/>
              <a:gd name="connsiteY37" fmla="*/ 655166 h 1438437"/>
              <a:gd name="connsiteX38" fmla="*/ 410370 w 1213444"/>
              <a:gd name="connsiteY38" fmla="*/ 787198 h 1438437"/>
              <a:gd name="connsiteX39" fmla="*/ 419291 w 1213444"/>
              <a:gd name="connsiteY39" fmla="*/ 849646 h 1438437"/>
              <a:gd name="connsiteX40" fmla="*/ 356843 w 1213444"/>
              <a:gd name="connsiteY40" fmla="*/ 858567 h 1438437"/>
              <a:gd name="connsiteX41" fmla="*/ 347922 w 1213444"/>
              <a:gd name="connsiteY41" fmla="*/ 796119 h 1438437"/>
              <a:gd name="connsiteX42" fmla="*/ 356843 w 1213444"/>
              <a:gd name="connsiteY42" fmla="*/ 787198 h 1438437"/>
              <a:gd name="connsiteX43" fmla="*/ 356843 w 1213444"/>
              <a:gd name="connsiteY43" fmla="*/ 769356 h 1438437"/>
              <a:gd name="connsiteX44" fmla="*/ 237301 w 1213444"/>
              <a:gd name="connsiteY44" fmla="*/ 769356 h 1438437"/>
              <a:gd name="connsiteX45" fmla="*/ 153443 w 1213444"/>
              <a:gd name="connsiteY45" fmla="*/ 671224 h 1438437"/>
              <a:gd name="connsiteX46" fmla="*/ 105269 w 1213444"/>
              <a:gd name="connsiteY46" fmla="*/ 630187 h 1438437"/>
              <a:gd name="connsiteX47" fmla="*/ 146306 w 1213444"/>
              <a:gd name="connsiteY47" fmla="*/ 582013 h 1438437"/>
              <a:gd name="connsiteX48" fmla="*/ 194480 w 1213444"/>
              <a:gd name="connsiteY48" fmla="*/ 623050 h 1438437"/>
              <a:gd name="connsiteX49" fmla="*/ 194480 w 1213444"/>
              <a:gd name="connsiteY49" fmla="*/ 635540 h 1438437"/>
              <a:gd name="connsiteX50" fmla="*/ 262280 w 1213444"/>
              <a:gd name="connsiteY50" fmla="*/ 715830 h 1438437"/>
              <a:gd name="connsiteX51" fmla="*/ 356843 w 1213444"/>
              <a:gd name="connsiteY51" fmla="*/ 715830 h 1438437"/>
              <a:gd name="connsiteX52" fmla="*/ 356843 w 1213444"/>
              <a:gd name="connsiteY52" fmla="*/ 633756 h 1438437"/>
              <a:gd name="connsiteX53" fmla="*/ 447838 w 1213444"/>
              <a:gd name="connsiteY53" fmla="*/ 542761 h 1438437"/>
              <a:gd name="connsiteX54" fmla="*/ 392528 w 1213444"/>
              <a:gd name="connsiteY54" fmla="*/ 485666 h 1438437"/>
              <a:gd name="connsiteX55" fmla="*/ 392528 w 1213444"/>
              <a:gd name="connsiteY55" fmla="*/ 162723 h 1438437"/>
              <a:gd name="connsiteX56" fmla="*/ 383607 w 1213444"/>
              <a:gd name="connsiteY56" fmla="*/ 100275 h 1438437"/>
              <a:gd name="connsiteX57" fmla="*/ 446054 w 1213444"/>
              <a:gd name="connsiteY57" fmla="*/ 91354 h 1438437"/>
              <a:gd name="connsiteX58" fmla="*/ 454975 w 1213444"/>
              <a:gd name="connsiteY58" fmla="*/ 153801 h 1438437"/>
              <a:gd name="connsiteX59" fmla="*/ 446054 w 1213444"/>
              <a:gd name="connsiteY59" fmla="*/ 162723 h 1438437"/>
              <a:gd name="connsiteX60" fmla="*/ 446054 w 1213444"/>
              <a:gd name="connsiteY60" fmla="*/ 216249 h 1438437"/>
              <a:gd name="connsiteX61" fmla="*/ 588792 w 1213444"/>
              <a:gd name="connsiteY61" fmla="*/ 216249 h 1438437"/>
              <a:gd name="connsiteX62" fmla="*/ 588792 w 1213444"/>
              <a:gd name="connsiteY62" fmla="*/ 341144 h 1438437"/>
              <a:gd name="connsiteX63" fmla="*/ 597713 w 1213444"/>
              <a:gd name="connsiteY63" fmla="*/ 403592 h 1438437"/>
              <a:gd name="connsiteX64" fmla="*/ 535265 w 1213444"/>
              <a:gd name="connsiteY64" fmla="*/ 412513 h 1438437"/>
              <a:gd name="connsiteX65" fmla="*/ 526344 w 1213444"/>
              <a:gd name="connsiteY65" fmla="*/ 350065 h 1438437"/>
              <a:gd name="connsiteX66" fmla="*/ 535265 w 1213444"/>
              <a:gd name="connsiteY66" fmla="*/ 341144 h 1438437"/>
              <a:gd name="connsiteX67" fmla="*/ 535265 w 1213444"/>
              <a:gd name="connsiteY67" fmla="*/ 269776 h 1438437"/>
              <a:gd name="connsiteX68" fmla="*/ 446054 w 1213444"/>
              <a:gd name="connsiteY68" fmla="*/ 269776 h 1438437"/>
              <a:gd name="connsiteX69" fmla="*/ 446054 w 1213444"/>
              <a:gd name="connsiteY69" fmla="*/ 464255 h 1438437"/>
              <a:gd name="connsiteX70" fmla="*/ 570949 w 1213444"/>
              <a:gd name="connsiteY70" fmla="*/ 589150 h 1438437"/>
              <a:gd name="connsiteX71" fmla="*/ 576302 w 1213444"/>
              <a:gd name="connsiteY71" fmla="*/ 589150 h 1438437"/>
              <a:gd name="connsiteX72" fmla="*/ 620907 w 1213444"/>
              <a:gd name="connsiteY72" fmla="*/ 633756 h 1438437"/>
              <a:gd name="connsiteX73" fmla="*/ 576302 w 1213444"/>
              <a:gd name="connsiteY73" fmla="*/ 678361 h 1438437"/>
              <a:gd name="connsiteX74" fmla="*/ 576302 w 1213444"/>
              <a:gd name="connsiteY74" fmla="*/ 678361 h 1438437"/>
              <a:gd name="connsiteX75" fmla="*/ 793976 w 1213444"/>
              <a:gd name="connsiteY75" fmla="*/ 317949 h 1438437"/>
              <a:gd name="connsiteX76" fmla="*/ 749371 w 1213444"/>
              <a:gd name="connsiteY76" fmla="*/ 273344 h 1438437"/>
              <a:gd name="connsiteX77" fmla="*/ 749371 w 1213444"/>
              <a:gd name="connsiteY77" fmla="*/ 269776 h 1438437"/>
              <a:gd name="connsiteX78" fmla="*/ 678002 w 1213444"/>
              <a:gd name="connsiteY78" fmla="*/ 205544 h 1438437"/>
              <a:gd name="connsiteX79" fmla="*/ 678002 w 1213444"/>
              <a:gd name="connsiteY79" fmla="*/ 75296 h 1438437"/>
              <a:gd name="connsiteX80" fmla="*/ 731529 w 1213444"/>
              <a:gd name="connsiteY80" fmla="*/ 94922 h 1438437"/>
              <a:gd name="connsiteX81" fmla="*/ 731529 w 1213444"/>
              <a:gd name="connsiteY81" fmla="*/ 182349 h 1438437"/>
              <a:gd name="connsiteX82" fmla="*/ 785055 w 1213444"/>
              <a:gd name="connsiteY82" fmla="*/ 230523 h 1438437"/>
              <a:gd name="connsiteX83" fmla="*/ 793976 w 1213444"/>
              <a:gd name="connsiteY83" fmla="*/ 230523 h 1438437"/>
              <a:gd name="connsiteX84" fmla="*/ 838582 w 1213444"/>
              <a:gd name="connsiteY84" fmla="*/ 275128 h 1438437"/>
              <a:gd name="connsiteX85" fmla="*/ 793976 w 1213444"/>
              <a:gd name="connsiteY85" fmla="*/ 317949 h 1438437"/>
              <a:gd name="connsiteX86" fmla="*/ 793976 w 1213444"/>
              <a:gd name="connsiteY86" fmla="*/ 317949 h 1438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13444" h="1438437">
                <a:moveTo>
                  <a:pt x="1195425" y="778277"/>
                </a:moveTo>
                <a:lnTo>
                  <a:pt x="1072314" y="564171"/>
                </a:lnTo>
                <a:lnTo>
                  <a:pt x="1072314" y="555250"/>
                </a:lnTo>
                <a:cubicBezTo>
                  <a:pt x="1083020" y="259070"/>
                  <a:pt x="851071" y="11064"/>
                  <a:pt x="554891" y="359"/>
                </a:cubicBezTo>
                <a:cubicBezTo>
                  <a:pt x="258711" y="-10347"/>
                  <a:pt x="10705" y="219817"/>
                  <a:pt x="0" y="515997"/>
                </a:cubicBezTo>
                <a:cubicBezTo>
                  <a:pt x="0" y="528487"/>
                  <a:pt x="0" y="542761"/>
                  <a:pt x="0" y="555250"/>
                </a:cubicBezTo>
                <a:cubicBezTo>
                  <a:pt x="0" y="724751"/>
                  <a:pt x="76721" y="883546"/>
                  <a:pt x="210538" y="987031"/>
                </a:cubicBezTo>
                <a:lnTo>
                  <a:pt x="210538" y="1438437"/>
                </a:lnTo>
                <a:lnTo>
                  <a:pt x="774350" y="1438437"/>
                </a:lnTo>
                <a:lnTo>
                  <a:pt x="774350" y="1224331"/>
                </a:lnTo>
                <a:lnTo>
                  <a:pt x="861777" y="1224331"/>
                </a:lnTo>
                <a:cubicBezTo>
                  <a:pt x="977751" y="1224331"/>
                  <a:pt x="1072314" y="1129768"/>
                  <a:pt x="1072314" y="1013794"/>
                </a:cubicBezTo>
                <a:cubicBezTo>
                  <a:pt x="1072314" y="1012010"/>
                  <a:pt x="1072314" y="1012010"/>
                  <a:pt x="1072314" y="1010225"/>
                </a:cubicBezTo>
                <a:lnTo>
                  <a:pt x="1072314" y="903172"/>
                </a:lnTo>
                <a:lnTo>
                  <a:pt x="1150820" y="903172"/>
                </a:lnTo>
                <a:cubicBezTo>
                  <a:pt x="1197209" y="897820"/>
                  <a:pt x="1238246" y="844293"/>
                  <a:pt x="1195425" y="778277"/>
                </a:cubicBezTo>
                <a:close/>
                <a:moveTo>
                  <a:pt x="80290" y="376829"/>
                </a:moveTo>
                <a:lnTo>
                  <a:pt x="178422" y="376829"/>
                </a:lnTo>
                <a:lnTo>
                  <a:pt x="178422" y="305460"/>
                </a:lnTo>
                <a:cubicBezTo>
                  <a:pt x="158795" y="291186"/>
                  <a:pt x="155227" y="262639"/>
                  <a:pt x="169501" y="243012"/>
                </a:cubicBezTo>
                <a:cubicBezTo>
                  <a:pt x="183774" y="223386"/>
                  <a:pt x="212322" y="219817"/>
                  <a:pt x="231948" y="234091"/>
                </a:cubicBezTo>
                <a:cubicBezTo>
                  <a:pt x="251575" y="248365"/>
                  <a:pt x="255143" y="276912"/>
                  <a:pt x="240869" y="296539"/>
                </a:cubicBezTo>
                <a:cubicBezTo>
                  <a:pt x="239085" y="300107"/>
                  <a:pt x="235517" y="303676"/>
                  <a:pt x="231948" y="305460"/>
                </a:cubicBezTo>
                <a:lnTo>
                  <a:pt x="231948" y="376829"/>
                </a:lnTo>
                <a:lnTo>
                  <a:pt x="303317" y="376829"/>
                </a:lnTo>
                <a:lnTo>
                  <a:pt x="303317" y="501724"/>
                </a:lnTo>
                <a:cubicBezTo>
                  <a:pt x="322943" y="515997"/>
                  <a:pt x="326512" y="544545"/>
                  <a:pt x="312238" y="564171"/>
                </a:cubicBezTo>
                <a:cubicBezTo>
                  <a:pt x="297964" y="583798"/>
                  <a:pt x="269417" y="587366"/>
                  <a:pt x="249790" y="573092"/>
                </a:cubicBezTo>
                <a:cubicBezTo>
                  <a:pt x="230164" y="558819"/>
                  <a:pt x="226596" y="530271"/>
                  <a:pt x="240869" y="510645"/>
                </a:cubicBezTo>
                <a:cubicBezTo>
                  <a:pt x="242653" y="507076"/>
                  <a:pt x="246222" y="503508"/>
                  <a:pt x="249790" y="501724"/>
                </a:cubicBezTo>
                <a:lnTo>
                  <a:pt x="249790" y="430355"/>
                </a:lnTo>
                <a:lnTo>
                  <a:pt x="64232" y="430355"/>
                </a:lnTo>
                <a:cubicBezTo>
                  <a:pt x="69584" y="412513"/>
                  <a:pt x="73153" y="394671"/>
                  <a:pt x="80290" y="376829"/>
                </a:cubicBezTo>
                <a:close/>
                <a:moveTo>
                  <a:pt x="576302" y="678361"/>
                </a:moveTo>
                <a:cubicBezTo>
                  <a:pt x="551323" y="678361"/>
                  <a:pt x="531697" y="658735"/>
                  <a:pt x="531697" y="633756"/>
                </a:cubicBezTo>
                <a:cubicBezTo>
                  <a:pt x="531697" y="631972"/>
                  <a:pt x="531697" y="628403"/>
                  <a:pt x="531697" y="626619"/>
                </a:cubicBezTo>
                <a:lnTo>
                  <a:pt x="485307" y="580229"/>
                </a:lnTo>
                <a:lnTo>
                  <a:pt x="410370" y="655166"/>
                </a:lnTo>
                <a:lnTo>
                  <a:pt x="410370" y="787198"/>
                </a:lnTo>
                <a:cubicBezTo>
                  <a:pt x="429996" y="801472"/>
                  <a:pt x="433565" y="830020"/>
                  <a:pt x="419291" y="849646"/>
                </a:cubicBezTo>
                <a:cubicBezTo>
                  <a:pt x="405017" y="869272"/>
                  <a:pt x="376470" y="872841"/>
                  <a:pt x="356843" y="858567"/>
                </a:cubicBezTo>
                <a:cubicBezTo>
                  <a:pt x="337217" y="844293"/>
                  <a:pt x="333649" y="815746"/>
                  <a:pt x="347922" y="796119"/>
                </a:cubicBezTo>
                <a:cubicBezTo>
                  <a:pt x="349706" y="792551"/>
                  <a:pt x="353275" y="788983"/>
                  <a:pt x="356843" y="787198"/>
                </a:cubicBezTo>
                <a:lnTo>
                  <a:pt x="356843" y="769356"/>
                </a:lnTo>
                <a:lnTo>
                  <a:pt x="237301" y="769356"/>
                </a:lnTo>
                <a:lnTo>
                  <a:pt x="153443" y="671224"/>
                </a:lnTo>
                <a:cubicBezTo>
                  <a:pt x="128464" y="673008"/>
                  <a:pt x="107053" y="655166"/>
                  <a:pt x="105269" y="630187"/>
                </a:cubicBezTo>
                <a:cubicBezTo>
                  <a:pt x="103485" y="605208"/>
                  <a:pt x="121327" y="583798"/>
                  <a:pt x="146306" y="582013"/>
                </a:cubicBezTo>
                <a:cubicBezTo>
                  <a:pt x="171285" y="580229"/>
                  <a:pt x="192695" y="598071"/>
                  <a:pt x="194480" y="623050"/>
                </a:cubicBezTo>
                <a:cubicBezTo>
                  <a:pt x="194480" y="626619"/>
                  <a:pt x="194480" y="631972"/>
                  <a:pt x="194480" y="635540"/>
                </a:cubicBezTo>
                <a:lnTo>
                  <a:pt x="262280" y="715830"/>
                </a:lnTo>
                <a:lnTo>
                  <a:pt x="356843" y="715830"/>
                </a:lnTo>
                <a:lnTo>
                  <a:pt x="356843" y="633756"/>
                </a:lnTo>
                <a:lnTo>
                  <a:pt x="447838" y="542761"/>
                </a:lnTo>
                <a:lnTo>
                  <a:pt x="392528" y="485666"/>
                </a:lnTo>
                <a:lnTo>
                  <a:pt x="392528" y="162723"/>
                </a:lnTo>
                <a:cubicBezTo>
                  <a:pt x="372901" y="148449"/>
                  <a:pt x="369333" y="119901"/>
                  <a:pt x="383607" y="100275"/>
                </a:cubicBezTo>
                <a:cubicBezTo>
                  <a:pt x="397880" y="80649"/>
                  <a:pt x="426428" y="77080"/>
                  <a:pt x="446054" y="91354"/>
                </a:cubicBezTo>
                <a:cubicBezTo>
                  <a:pt x="465681" y="105628"/>
                  <a:pt x="469249" y="134175"/>
                  <a:pt x="454975" y="153801"/>
                </a:cubicBezTo>
                <a:cubicBezTo>
                  <a:pt x="453191" y="157370"/>
                  <a:pt x="449623" y="160938"/>
                  <a:pt x="446054" y="162723"/>
                </a:cubicBezTo>
                <a:lnTo>
                  <a:pt x="446054" y="216249"/>
                </a:lnTo>
                <a:lnTo>
                  <a:pt x="588792" y="216249"/>
                </a:lnTo>
                <a:lnTo>
                  <a:pt x="588792" y="341144"/>
                </a:lnTo>
                <a:cubicBezTo>
                  <a:pt x="608418" y="355418"/>
                  <a:pt x="611986" y="383965"/>
                  <a:pt x="597713" y="403592"/>
                </a:cubicBezTo>
                <a:cubicBezTo>
                  <a:pt x="583439" y="423218"/>
                  <a:pt x="554891" y="426787"/>
                  <a:pt x="535265" y="412513"/>
                </a:cubicBezTo>
                <a:cubicBezTo>
                  <a:pt x="515639" y="398239"/>
                  <a:pt x="512070" y="369692"/>
                  <a:pt x="526344" y="350065"/>
                </a:cubicBezTo>
                <a:cubicBezTo>
                  <a:pt x="528128" y="346497"/>
                  <a:pt x="531697" y="342928"/>
                  <a:pt x="535265" y="341144"/>
                </a:cubicBezTo>
                <a:lnTo>
                  <a:pt x="535265" y="269776"/>
                </a:lnTo>
                <a:lnTo>
                  <a:pt x="446054" y="269776"/>
                </a:lnTo>
                <a:lnTo>
                  <a:pt x="446054" y="464255"/>
                </a:lnTo>
                <a:lnTo>
                  <a:pt x="570949" y="589150"/>
                </a:lnTo>
                <a:cubicBezTo>
                  <a:pt x="572734" y="589150"/>
                  <a:pt x="574518" y="589150"/>
                  <a:pt x="576302" y="589150"/>
                </a:cubicBezTo>
                <a:cubicBezTo>
                  <a:pt x="601281" y="589150"/>
                  <a:pt x="620907" y="608777"/>
                  <a:pt x="620907" y="633756"/>
                </a:cubicBezTo>
                <a:cubicBezTo>
                  <a:pt x="620907" y="658735"/>
                  <a:pt x="601281" y="678361"/>
                  <a:pt x="576302" y="678361"/>
                </a:cubicBezTo>
                <a:lnTo>
                  <a:pt x="576302" y="678361"/>
                </a:lnTo>
                <a:close/>
                <a:moveTo>
                  <a:pt x="793976" y="317949"/>
                </a:moveTo>
                <a:cubicBezTo>
                  <a:pt x="768997" y="317949"/>
                  <a:pt x="749371" y="298323"/>
                  <a:pt x="749371" y="273344"/>
                </a:cubicBezTo>
                <a:cubicBezTo>
                  <a:pt x="749371" y="271560"/>
                  <a:pt x="749371" y="271560"/>
                  <a:pt x="749371" y="269776"/>
                </a:cubicBezTo>
                <a:lnTo>
                  <a:pt x="678002" y="205544"/>
                </a:lnTo>
                <a:lnTo>
                  <a:pt x="678002" y="75296"/>
                </a:lnTo>
                <a:cubicBezTo>
                  <a:pt x="695845" y="80649"/>
                  <a:pt x="713687" y="87785"/>
                  <a:pt x="731529" y="94922"/>
                </a:cubicBezTo>
                <a:lnTo>
                  <a:pt x="731529" y="182349"/>
                </a:lnTo>
                <a:lnTo>
                  <a:pt x="785055" y="230523"/>
                </a:lnTo>
                <a:cubicBezTo>
                  <a:pt x="788624" y="230523"/>
                  <a:pt x="790408" y="230523"/>
                  <a:pt x="793976" y="230523"/>
                </a:cubicBezTo>
                <a:cubicBezTo>
                  <a:pt x="818956" y="230523"/>
                  <a:pt x="838582" y="250149"/>
                  <a:pt x="838582" y="275128"/>
                </a:cubicBezTo>
                <a:cubicBezTo>
                  <a:pt x="838582" y="300107"/>
                  <a:pt x="818956" y="317949"/>
                  <a:pt x="793976" y="317949"/>
                </a:cubicBezTo>
                <a:lnTo>
                  <a:pt x="793976" y="317949"/>
                </a:lnTo>
                <a:close/>
              </a:path>
            </a:pathLst>
          </a:custGeom>
          <a:solidFill>
            <a:schemeClr val="tx1"/>
          </a:solidFill>
          <a:ln w="17760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FC2D4206-87E6-EC64-28CE-A346D78A0DD0}"/>
              </a:ext>
            </a:extLst>
          </p:cNvPr>
          <p:cNvSpPr/>
          <p:nvPr/>
        </p:nvSpPr>
        <p:spPr>
          <a:xfrm>
            <a:off x="4347700" y="3574855"/>
            <a:ext cx="2886980" cy="733646"/>
          </a:xfrm>
          <a:prstGeom prst="wedgeRoundRectCallout">
            <a:avLst>
              <a:gd name="adj1" fmla="val -89071"/>
              <a:gd name="adj2" fmla="val 5670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0" dirty="0"/>
              <a:t>Which documents do I need for my passport?</a:t>
            </a:r>
          </a:p>
        </p:txBody>
      </p:sp>
      <p:sp>
        <p:nvSpPr>
          <p:cNvPr id="15" name="Pfeil: eingekerbt nach rechts 14">
            <a:extLst>
              <a:ext uri="{FF2B5EF4-FFF2-40B4-BE49-F238E27FC236}">
                <a16:creationId xmlns:a16="http://schemas.microsoft.com/office/drawing/2014/main" id="{0B2074E8-A532-DE5C-B4B1-A91BB7B1876F}"/>
              </a:ext>
            </a:extLst>
          </p:cNvPr>
          <p:cNvSpPr/>
          <p:nvPr/>
        </p:nvSpPr>
        <p:spPr>
          <a:xfrm>
            <a:off x="6155743" y="1981513"/>
            <a:ext cx="2590331" cy="1223083"/>
          </a:xfrm>
          <a:prstGeom prst="notched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Box 37">
            <a:extLst>
              <a:ext uri="{FF2B5EF4-FFF2-40B4-BE49-F238E27FC236}">
                <a16:creationId xmlns:a16="http://schemas.microsoft.com/office/drawing/2014/main" id="{3246B886-BF15-C129-46D9-B351FB3F40E9}"/>
              </a:ext>
            </a:extLst>
          </p:cNvPr>
          <p:cNvSpPr txBox="1"/>
          <p:nvPr/>
        </p:nvSpPr>
        <p:spPr>
          <a:xfrm>
            <a:off x="6530180" y="2279975"/>
            <a:ext cx="3823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Arimo" panose="020B0604020202020204" pitchFamily="34" charset="0"/>
                <a:cs typeface="Poppins SemiBold" pitchFamily="2" charset="77"/>
              </a:rPr>
              <a:t>Die Idee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DB82824-82B6-41A5-2FC6-61A4523A0FBD}"/>
              </a:ext>
            </a:extLst>
          </p:cNvPr>
          <p:cNvSpPr txBox="1"/>
          <p:nvPr/>
        </p:nvSpPr>
        <p:spPr>
          <a:xfrm>
            <a:off x="7936743" y="3717161"/>
            <a:ext cx="41712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/>
              <a:t>Wolfi </a:t>
            </a:r>
          </a:p>
          <a:p>
            <a:pPr algn="ctr"/>
            <a:r>
              <a:rPr lang="de-DE" sz="2800" b="1" dirty="0"/>
              <a:t>– </a:t>
            </a:r>
          </a:p>
          <a:p>
            <a:pPr algn="ctr"/>
            <a:r>
              <a:rPr lang="de-DE" sz="2800" b="1" dirty="0"/>
              <a:t>ein smarter KI-Chatbot</a:t>
            </a:r>
          </a:p>
        </p:txBody>
      </p:sp>
    </p:spTree>
    <p:extLst>
      <p:ext uri="{BB962C8B-B14F-4D97-AF65-F5344CB8AC3E}">
        <p14:creationId xmlns:p14="http://schemas.microsoft.com/office/powerpoint/2010/main" val="219448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2C29-2F36-F845-11D0-CC293A84A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58F4565-FD70-FF5C-F007-BBE48E9AE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305" y="210493"/>
            <a:ext cx="8330675" cy="985234"/>
          </a:xfrm>
        </p:spPr>
        <p:txBody>
          <a:bodyPr/>
          <a:lstStyle/>
          <a:p>
            <a:r>
              <a:rPr lang="de-DE" dirty="0"/>
              <a:t>Welchen Nutzen bringt ein Chatbot?</a:t>
            </a:r>
          </a:p>
        </p:txBody>
      </p:sp>
      <p:sp>
        <p:nvSpPr>
          <p:cNvPr id="56" name="Rechteck: eine Ecke abgerundet 2">
            <a:extLst>
              <a:ext uri="{FF2B5EF4-FFF2-40B4-BE49-F238E27FC236}">
                <a16:creationId xmlns:a16="http://schemas.microsoft.com/office/drawing/2014/main" id="{2D2C60CA-90D3-22C3-12AB-CF1413B84E10}"/>
              </a:ext>
            </a:extLst>
          </p:cNvPr>
          <p:cNvSpPr/>
          <p:nvPr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884B55-8FCB-4CCD-4F6D-FDF409464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ASAP Synapse Squad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CDBA8E-EFB1-B4A1-40F3-335F45D9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D92563-16F8-4301-BB8A-E9C8BCEE158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664B34A-3615-9457-7600-A62193D5EB4C}"/>
              </a:ext>
            </a:extLst>
          </p:cNvPr>
          <p:cNvSpPr/>
          <p:nvPr/>
        </p:nvSpPr>
        <p:spPr>
          <a:xfrm>
            <a:off x="4896876" y="2960543"/>
            <a:ext cx="2849525" cy="122660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Die Benefits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B4906026-5B22-2A02-A659-2212E8935384}"/>
              </a:ext>
            </a:extLst>
          </p:cNvPr>
          <p:cNvSpPr/>
          <p:nvPr/>
        </p:nvSpPr>
        <p:spPr>
          <a:xfrm>
            <a:off x="1203490" y="2412742"/>
            <a:ext cx="1749123" cy="146729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r>
              <a:rPr lang="de-DE" b="1" dirty="0">
                <a:solidFill>
                  <a:srgbClr val="212121"/>
                </a:solidFill>
              </a:rPr>
              <a:t>24/7 erreichbar</a:t>
            </a:r>
          </a:p>
        </p:txBody>
      </p:sp>
      <p:pic>
        <p:nvPicPr>
          <p:cNvPr id="12" name="Grafik 11" descr="Uhr mit einfarbiger Füllung">
            <a:extLst>
              <a:ext uri="{FF2B5EF4-FFF2-40B4-BE49-F238E27FC236}">
                <a16:creationId xmlns:a16="http://schemas.microsoft.com/office/drawing/2014/main" id="{92FC3765-3889-5758-88D5-4B974A68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0851" y="2412742"/>
            <a:ext cx="914400" cy="914400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24A6FF6-0731-E87F-9E88-5FBAD252B3A2}"/>
              </a:ext>
            </a:extLst>
          </p:cNvPr>
          <p:cNvSpPr/>
          <p:nvPr/>
        </p:nvSpPr>
        <p:spPr>
          <a:xfrm>
            <a:off x="6190182" y="4840759"/>
            <a:ext cx="2351635" cy="118501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r>
              <a:rPr lang="de-DE" b="1" dirty="0">
                <a:solidFill>
                  <a:srgbClr val="212121"/>
                </a:solidFill>
              </a:rPr>
              <a:t>Außenwirkung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139716F-D352-D819-BFE1-3A8000B85481}"/>
              </a:ext>
            </a:extLst>
          </p:cNvPr>
          <p:cNvSpPr/>
          <p:nvPr/>
        </p:nvSpPr>
        <p:spPr>
          <a:xfrm>
            <a:off x="1469199" y="4706668"/>
            <a:ext cx="2351635" cy="86123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212121"/>
                </a:solidFill>
              </a:rPr>
              <a:t>Entlastung Mitarbeiter</a:t>
            </a:r>
          </a:p>
        </p:txBody>
      </p:sp>
      <p:pic>
        <p:nvPicPr>
          <p:cNvPr id="15" name="Grafik 14" descr="Ein Bild, das Hund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0F749C32-2545-E187-3FA2-FD93AE6AC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13" y="4838784"/>
            <a:ext cx="949171" cy="867031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55CD3F23-9170-CA7F-2248-0D51153322A5}"/>
              </a:ext>
            </a:extLst>
          </p:cNvPr>
          <p:cNvSpPr/>
          <p:nvPr/>
        </p:nvSpPr>
        <p:spPr>
          <a:xfrm>
            <a:off x="8858760" y="3105137"/>
            <a:ext cx="2351635" cy="86123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  <a:p>
            <a:pPr algn="ctr"/>
            <a:r>
              <a:rPr lang="de-DE" b="1" dirty="0">
                <a:solidFill>
                  <a:srgbClr val="212121"/>
                </a:solidFill>
              </a:rPr>
              <a:t>Barrierefreiheit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B94C2D25-8C66-099D-3CCB-BD9E60748F57}"/>
              </a:ext>
            </a:extLst>
          </p:cNvPr>
          <p:cNvSpPr/>
          <p:nvPr/>
        </p:nvSpPr>
        <p:spPr>
          <a:xfrm>
            <a:off x="7430384" y="1399388"/>
            <a:ext cx="2351635" cy="10569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r>
              <a:rPr lang="de-DE" b="1" dirty="0" err="1">
                <a:solidFill>
                  <a:srgbClr val="212121"/>
                </a:solidFill>
              </a:rPr>
              <a:t>Multilingualität</a:t>
            </a:r>
            <a:endParaRPr lang="de-DE" b="1" dirty="0">
              <a:solidFill>
                <a:srgbClr val="212121"/>
              </a:solidFill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195005F-85E3-1025-BEBB-554081480FB2}"/>
              </a:ext>
            </a:extLst>
          </p:cNvPr>
          <p:cNvSpPr/>
          <p:nvPr/>
        </p:nvSpPr>
        <p:spPr>
          <a:xfrm>
            <a:off x="3412061" y="1370887"/>
            <a:ext cx="2351635" cy="133135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r>
              <a:rPr lang="de-DE" b="1" dirty="0">
                <a:solidFill>
                  <a:srgbClr val="212121"/>
                </a:solidFill>
              </a:rPr>
              <a:t>Einfacher Zugang</a:t>
            </a:r>
          </a:p>
        </p:txBody>
      </p:sp>
      <p:pic>
        <p:nvPicPr>
          <p:cNvPr id="21" name="Grafik 20" descr="Brille mit einfarbiger Füllung">
            <a:extLst>
              <a:ext uri="{FF2B5EF4-FFF2-40B4-BE49-F238E27FC236}">
                <a16:creationId xmlns:a16="http://schemas.microsoft.com/office/drawing/2014/main" id="{6575D5F6-A343-8A3E-2E30-9E4CA645C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7377" y="2960543"/>
            <a:ext cx="819650" cy="819650"/>
          </a:xfrm>
          <a:prstGeom prst="rect">
            <a:avLst/>
          </a:prstGeom>
        </p:spPr>
      </p:pic>
      <p:pic>
        <p:nvPicPr>
          <p:cNvPr id="25" name="Grafik 24" descr="Eingabe mit einfarbiger Füllung">
            <a:extLst>
              <a:ext uri="{FF2B5EF4-FFF2-40B4-BE49-F238E27FC236}">
                <a16:creationId xmlns:a16="http://schemas.microsoft.com/office/drawing/2014/main" id="{FE2C9541-75A8-CE8F-27BC-691067F4A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0203" y="1490968"/>
            <a:ext cx="914400" cy="914400"/>
          </a:xfrm>
          <a:prstGeom prst="rect">
            <a:avLst/>
          </a:prstGeom>
        </p:spPr>
      </p:pic>
      <p:pic>
        <p:nvPicPr>
          <p:cNvPr id="27" name="Grafik 26" descr="Chat mit einfarbiger Füllung">
            <a:extLst>
              <a:ext uri="{FF2B5EF4-FFF2-40B4-BE49-F238E27FC236}">
                <a16:creationId xmlns:a16="http://schemas.microsoft.com/office/drawing/2014/main" id="{72912D75-28F5-73B5-214F-148CC32CF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9001" y="1357111"/>
            <a:ext cx="914400" cy="914400"/>
          </a:xfrm>
          <a:prstGeom prst="rect">
            <a:avLst/>
          </a:prstGeom>
        </p:spPr>
      </p:pic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8A4AA164-94B1-B734-8DD6-2B1FF934B36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52613" y="3146389"/>
            <a:ext cx="1944263" cy="38058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A99ADD4-65D4-EDF8-3DDD-A1F1BEBF39C0}"/>
              </a:ext>
            </a:extLst>
          </p:cNvPr>
          <p:cNvCxnSpPr>
            <a:cxnSpLocks/>
          </p:cNvCxnSpPr>
          <p:nvPr/>
        </p:nvCxnSpPr>
        <p:spPr>
          <a:xfrm flipV="1">
            <a:off x="3784517" y="4103057"/>
            <a:ext cx="1135665" cy="65060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23F8EB0-7071-D720-AD01-DE063224D1FE}"/>
              </a:ext>
            </a:extLst>
          </p:cNvPr>
          <p:cNvCxnSpPr>
            <a:cxnSpLocks/>
          </p:cNvCxnSpPr>
          <p:nvPr/>
        </p:nvCxnSpPr>
        <p:spPr>
          <a:xfrm flipH="1" flipV="1">
            <a:off x="6125569" y="4176562"/>
            <a:ext cx="1275015" cy="67478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3452A637-9033-D73E-9AAD-3C869D0147D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723203" y="3535755"/>
            <a:ext cx="1135557" cy="8426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257FBF60-0BF4-73B1-1988-9A3F8E00DE78}"/>
              </a:ext>
            </a:extLst>
          </p:cNvPr>
          <p:cNvCxnSpPr>
            <a:cxnSpLocks/>
          </p:cNvCxnSpPr>
          <p:nvPr/>
        </p:nvCxnSpPr>
        <p:spPr>
          <a:xfrm flipH="1">
            <a:off x="7526331" y="2456328"/>
            <a:ext cx="299232" cy="49788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343639A3-C9F8-435A-15AB-775A1D0772B5}"/>
              </a:ext>
            </a:extLst>
          </p:cNvPr>
          <p:cNvCxnSpPr>
            <a:cxnSpLocks/>
          </p:cNvCxnSpPr>
          <p:nvPr/>
        </p:nvCxnSpPr>
        <p:spPr>
          <a:xfrm>
            <a:off x="5763696" y="2582455"/>
            <a:ext cx="504698" cy="47708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63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C2401-0B51-D7EB-A3B1-BF1B291B2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EB243A3-94DD-5211-FF9D-0A23BAA195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Technische Umsetzung</a:t>
            </a:r>
          </a:p>
        </p:txBody>
      </p:sp>
      <p:sp>
        <p:nvSpPr>
          <p:cNvPr id="56" name="Rechteck: eine Ecke abgerundet 2">
            <a:extLst>
              <a:ext uri="{FF2B5EF4-FFF2-40B4-BE49-F238E27FC236}">
                <a16:creationId xmlns:a16="http://schemas.microsoft.com/office/drawing/2014/main" id="{D875B7A9-5292-1877-ECA3-459D4763DFB1}"/>
              </a:ext>
            </a:extLst>
          </p:cNvPr>
          <p:cNvSpPr/>
          <p:nvPr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DA87E5-66FF-058E-ADEA-A8603261F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ASAP Synapse Squad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470AD8-AF5D-B1E0-F06A-D933AAE4C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D92563-16F8-4301-BB8A-E9C8BCEE158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Grafik 7" descr="Schulmädchen Silhouette">
            <a:extLst>
              <a:ext uri="{FF2B5EF4-FFF2-40B4-BE49-F238E27FC236}">
                <a16:creationId xmlns:a16="http://schemas.microsoft.com/office/drawing/2014/main" id="{83B0C884-E209-8BE7-4444-0D30F6A1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840" y="1562730"/>
            <a:ext cx="1811079" cy="1811079"/>
          </a:xfrm>
          <a:prstGeom prst="rect">
            <a:avLst/>
          </a:prstGeom>
        </p:spPr>
      </p:pic>
      <p:pic>
        <p:nvPicPr>
          <p:cNvPr id="13" name="Grafik 12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23935B9-6AFF-77A5-BDD8-E1F4B5793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67" y="1919878"/>
            <a:ext cx="2043080" cy="1232039"/>
          </a:xfrm>
          <a:prstGeom prst="rect">
            <a:avLst/>
          </a:prstGeom>
        </p:spPr>
      </p:pic>
      <p:pic>
        <p:nvPicPr>
          <p:cNvPr id="15" name="Grafik 14" descr="Ein Bild, das Schrift, Logo, Grafiken, Symbol enthält.&#10;&#10;KI-generierte Inhalte können fehlerhaft sein.">
            <a:extLst>
              <a:ext uri="{FF2B5EF4-FFF2-40B4-BE49-F238E27FC236}">
                <a16:creationId xmlns:a16="http://schemas.microsoft.com/office/drawing/2014/main" id="{2E00F9D4-1D42-0056-0411-44B374207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592" y="4858920"/>
            <a:ext cx="3028950" cy="1514475"/>
          </a:xfrm>
          <a:prstGeom prst="rect">
            <a:avLst/>
          </a:prstGeom>
        </p:spPr>
      </p:pic>
      <p:pic>
        <p:nvPicPr>
          <p:cNvPr id="17" name="Grafik 16" descr="Ein Bild, das Reihe, Design enthält.&#10;&#10;KI-generierte Inhalte können fehlerhaft sein.">
            <a:extLst>
              <a:ext uri="{FF2B5EF4-FFF2-40B4-BE49-F238E27FC236}">
                <a16:creationId xmlns:a16="http://schemas.microsoft.com/office/drawing/2014/main" id="{7FE7B57C-774B-F948-3FF4-385C3FC2A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54" y="1060250"/>
            <a:ext cx="2472193" cy="2472193"/>
          </a:xfrm>
          <a:prstGeom prst="rect">
            <a:avLst/>
          </a:prstGeom>
        </p:spPr>
      </p:pic>
      <p:sp>
        <p:nvSpPr>
          <p:cNvPr id="9" name="Grafik 5" descr="Künstliche Intelligenz mit einfarbiger Füllung">
            <a:extLst>
              <a:ext uri="{FF2B5EF4-FFF2-40B4-BE49-F238E27FC236}">
                <a16:creationId xmlns:a16="http://schemas.microsoft.com/office/drawing/2014/main" id="{5C484793-3B30-AEBC-1C1E-E567C539C74E}"/>
              </a:ext>
            </a:extLst>
          </p:cNvPr>
          <p:cNvSpPr/>
          <p:nvPr/>
        </p:nvSpPr>
        <p:spPr>
          <a:xfrm flipH="1">
            <a:off x="10017397" y="1848145"/>
            <a:ext cx="778630" cy="902062"/>
          </a:xfrm>
          <a:custGeom>
            <a:avLst/>
            <a:gdLst>
              <a:gd name="connsiteX0" fmla="*/ 1195425 w 1213444"/>
              <a:gd name="connsiteY0" fmla="*/ 778277 h 1438437"/>
              <a:gd name="connsiteX1" fmla="*/ 1072314 w 1213444"/>
              <a:gd name="connsiteY1" fmla="*/ 564171 h 1438437"/>
              <a:gd name="connsiteX2" fmla="*/ 1072314 w 1213444"/>
              <a:gd name="connsiteY2" fmla="*/ 555250 h 1438437"/>
              <a:gd name="connsiteX3" fmla="*/ 554891 w 1213444"/>
              <a:gd name="connsiteY3" fmla="*/ 359 h 1438437"/>
              <a:gd name="connsiteX4" fmla="*/ 0 w 1213444"/>
              <a:gd name="connsiteY4" fmla="*/ 515997 h 1438437"/>
              <a:gd name="connsiteX5" fmla="*/ 0 w 1213444"/>
              <a:gd name="connsiteY5" fmla="*/ 555250 h 1438437"/>
              <a:gd name="connsiteX6" fmla="*/ 210538 w 1213444"/>
              <a:gd name="connsiteY6" fmla="*/ 987031 h 1438437"/>
              <a:gd name="connsiteX7" fmla="*/ 210538 w 1213444"/>
              <a:gd name="connsiteY7" fmla="*/ 1438437 h 1438437"/>
              <a:gd name="connsiteX8" fmla="*/ 774350 w 1213444"/>
              <a:gd name="connsiteY8" fmla="*/ 1438437 h 1438437"/>
              <a:gd name="connsiteX9" fmla="*/ 774350 w 1213444"/>
              <a:gd name="connsiteY9" fmla="*/ 1224331 h 1438437"/>
              <a:gd name="connsiteX10" fmla="*/ 861777 w 1213444"/>
              <a:gd name="connsiteY10" fmla="*/ 1224331 h 1438437"/>
              <a:gd name="connsiteX11" fmla="*/ 1072314 w 1213444"/>
              <a:gd name="connsiteY11" fmla="*/ 1013794 h 1438437"/>
              <a:gd name="connsiteX12" fmla="*/ 1072314 w 1213444"/>
              <a:gd name="connsiteY12" fmla="*/ 1010225 h 1438437"/>
              <a:gd name="connsiteX13" fmla="*/ 1072314 w 1213444"/>
              <a:gd name="connsiteY13" fmla="*/ 903172 h 1438437"/>
              <a:gd name="connsiteX14" fmla="*/ 1150820 w 1213444"/>
              <a:gd name="connsiteY14" fmla="*/ 903172 h 1438437"/>
              <a:gd name="connsiteX15" fmla="*/ 1195425 w 1213444"/>
              <a:gd name="connsiteY15" fmla="*/ 778277 h 1438437"/>
              <a:gd name="connsiteX16" fmla="*/ 80290 w 1213444"/>
              <a:gd name="connsiteY16" fmla="*/ 376829 h 1438437"/>
              <a:gd name="connsiteX17" fmla="*/ 178422 w 1213444"/>
              <a:gd name="connsiteY17" fmla="*/ 376829 h 1438437"/>
              <a:gd name="connsiteX18" fmla="*/ 178422 w 1213444"/>
              <a:gd name="connsiteY18" fmla="*/ 305460 h 1438437"/>
              <a:gd name="connsiteX19" fmla="*/ 169501 w 1213444"/>
              <a:gd name="connsiteY19" fmla="*/ 243012 h 1438437"/>
              <a:gd name="connsiteX20" fmla="*/ 231948 w 1213444"/>
              <a:gd name="connsiteY20" fmla="*/ 234091 h 1438437"/>
              <a:gd name="connsiteX21" fmla="*/ 240869 w 1213444"/>
              <a:gd name="connsiteY21" fmla="*/ 296539 h 1438437"/>
              <a:gd name="connsiteX22" fmla="*/ 231948 w 1213444"/>
              <a:gd name="connsiteY22" fmla="*/ 305460 h 1438437"/>
              <a:gd name="connsiteX23" fmla="*/ 231948 w 1213444"/>
              <a:gd name="connsiteY23" fmla="*/ 376829 h 1438437"/>
              <a:gd name="connsiteX24" fmla="*/ 303317 w 1213444"/>
              <a:gd name="connsiteY24" fmla="*/ 376829 h 1438437"/>
              <a:gd name="connsiteX25" fmla="*/ 303317 w 1213444"/>
              <a:gd name="connsiteY25" fmla="*/ 501724 h 1438437"/>
              <a:gd name="connsiteX26" fmla="*/ 312238 w 1213444"/>
              <a:gd name="connsiteY26" fmla="*/ 564171 h 1438437"/>
              <a:gd name="connsiteX27" fmla="*/ 249790 w 1213444"/>
              <a:gd name="connsiteY27" fmla="*/ 573092 h 1438437"/>
              <a:gd name="connsiteX28" fmla="*/ 240869 w 1213444"/>
              <a:gd name="connsiteY28" fmla="*/ 510645 h 1438437"/>
              <a:gd name="connsiteX29" fmla="*/ 249790 w 1213444"/>
              <a:gd name="connsiteY29" fmla="*/ 501724 h 1438437"/>
              <a:gd name="connsiteX30" fmla="*/ 249790 w 1213444"/>
              <a:gd name="connsiteY30" fmla="*/ 430355 h 1438437"/>
              <a:gd name="connsiteX31" fmla="*/ 64232 w 1213444"/>
              <a:gd name="connsiteY31" fmla="*/ 430355 h 1438437"/>
              <a:gd name="connsiteX32" fmla="*/ 80290 w 1213444"/>
              <a:gd name="connsiteY32" fmla="*/ 376829 h 1438437"/>
              <a:gd name="connsiteX33" fmla="*/ 576302 w 1213444"/>
              <a:gd name="connsiteY33" fmla="*/ 678361 h 1438437"/>
              <a:gd name="connsiteX34" fmla="*/ 531697 w 1213444"/>
              <a:gd name="connsiteY34" fmla="*/ 633756 h 1438437"/>
              <a:gd name="connsiteX35" fmla="*/ 531697 w 1213444"/>
              <a:gd name="connsiteY35" fmla="*/ 626619 h 1438437"/>
              <a:gd name="connsiteX36" fmla="*/ 485307 w 1213444"/>
              <a:gd name="connsiteY36" fmla="*/ 580229 h 1438437"/>
              <a:gd name="connsiteX37" fmla="*/ 410370 w 1213444"/>
              <a:gd name="connsiteY37" fmla="*/ 655166 h 1438437"/>
              <a:gd name="connsiteX38" fmla="*/ 410370 w 1213444"/>
              <a:gd name="connsiteY38" fmla="*/ 787198 h 1438437"/>
              <a:gd name="connsiteX39" fmla="*/ 419291 w 1213444"/>
              <a:gd name="connsiteY39" fmla="*/ 849646 h 1438437"/>
              <a:gd name="connsiteX40" fmla="*/ 356843 w 1213444"/>
              <a:gd name="connsiteY40" fmla="*/ 858567 h 1438437"/>
              <a:gd name="connsiteX41" fmla="*/ 347922 w 1213444"/>
              <a:gd name="connsiteY41" fmla="*/ 796119 h 1438437"/>
              <a:gd name="connsiteX42" fmla="*/ 356843 w 1213444"/>
              <a:gd name="connsiteY42" fmla="*/ 787198 h 1438437"/>
              <a:gd name="connsiteX43" fmla="*/ 356843 w 1213444"/>
              <a:gd name="connsiteY43" fmla="*/ 769356 h 1438437"/>
              <a:gd name="connsiteX44" fmla="*/ 237301 w 1213444"/>
              <a:gd name="connsiteY44" fmla="*/ 769356 h 1438437"/>
              <a:gd name="connsiteX45" fmla="*/ 153443 w 1213444"/>
              <a:gd name="connsiteY45" fmla="*/ 671224 h 1438437"/>
              <a:gd name="connsiteX46" fmla="*/ 105269 w 1213444"/>
              <a:gd name="connsiteY46" fmla="*/ 630187 h 1438437"/>
              <a:gd name="connsiteX47" fmla="*/ 146306 w 1213444"/>
              <a:gd name="connsiteY47" fmla="*/ 582013 h 1438437"/>
              <a:gd name="connsiteX48" fmla="*/ 194480 w 1213444"/>
              <a:gd name="connsiteY48" fmla="*/ 623050 h 1438437"/>
              <a:gd name="connsiteX49" fmla="*/ 194480 w 1213444"/>
              <a:gd name="connsiteY49" fmla="*/ 635540 h 1438437"/>
              <a:gd name="connsiteX50" fmla="*/ 262280 w 1213444"/>
              <a:gd name="connsiteY50" fmla="*/ 715830 h 1438437"/>
              <a:gd name="connsiteX51" fmla="*/ 356843 w 1213444"/>
              <a:gd name="connsiteY51" fmla="*/ 715830 h 1438437"/>
              <a:gd name="connsiteX52" fmla="*/ 356843 w 1213444"/>
              <a:gd name="connsiteY52" fmla="*/ 633756 h 1438437"/>
              <a:gd name="connsiteX53" fmla="*/ 447838 w 1213444"/>
              <a:gd name="connsiteY53" fmla="*/ 542761 h 1438437"/>
              <a:gd name="connsiteX54" fmla="*/ 392528 w 1213444"/>
              <a:gd name="connsiteY54" fmla="*/ 485666 h 1438437"/>
              <a:gd name="connsiteX55" fmla="*/ 392528 w 1213444"/>
              <a:gd name="connsiteY55" fmla="*/ 162723 h 1438437"/>
              <a:gd name="connsiteX56" fmla="*/ 383607 w 1213444"/>
              <a:gd name="connsiteY56" fmla="*/ 100275 h 1438437"/>
              <a:gd name="connsiteX57" fmla="*/ 446054 w 1213444"/>
              <a:gd name="connsiteY57" fmla="*/ 91354 h 1438437"/>
              <a:gd name="connsiteX58" fmla="*/ 454975 w 1213444"/>
              <a:gd name="connsiteY58" fmla="*/ 153801 h 1438437"/>
              <a:gd name="connsiteX59" fmla="*/ 446054 w 1213444"/>
              <a:gd name="connsiteY59" fmla="*/ 162723 h 1438437"/>
              <a:gd name="connsiteX60" fmla="*/ 446054 w 1213444"/>
              <a:gd name="connsiteY60" fmla="*/ 216249 h 1438437"/>
              <a:gd name="connsiteX61" fmla="*/ 588792 w 1213444"/>
              <a:gd name="connsiteY61" fmla="*/ 216249 h 1438437"/>
              <a:gd name="connsiteX62" fmla="*/ 588792 w 1213444"/>
              <a:gd name="connsiteY62" fmla="*/ 341144 h 1438437"/>
              <a:gd name="connsiteX63" fmla="*/ 597713 w 1213444"/>
              <a:gd name="connsiteY63" fmla="*/ 403592 h 1438437"/>
              <a:gd name="connsiteX64" fmla="*/ 535265 w 1213444"/>
              <a:gd name="connsiteY64" fmla="*/ 412513 h 1438437"/>
              <a:gd name="connsiteX65" fmla="*/ 526344 w 1213444"/>
              <a:gd name="connsiteY65" fmla="*/ 350065 h 1438437"/>
              <a:gd name="connsiteX66" fmla="*/ 535265 w 1213444"/>
              <a:gd name="connsiteY66" fmla="*/ 341144 h 1438437"/>
              <a:gd name="connsiteX67" fmla="*/ 535265 w 1213444"/>
              <a:gd name="connsiteY67" fmla="*/ 269776 h 1438437"/>
              <a:gd name="connsiteX68" fmla="*/ 446054 w 1213444"/>
              <a:gd name="connsiteY68" fmla="*/ 269776 h 1438437"/>
              <a:gd name="connsiteX69" fmla="*/ 446054 w 1213444"/>
              <a:gd name="connsiteY69" fmla="*/ 464255 h 1438437"/>
              <a:gd name="connsiteX70" fmla="*/ 570949 w 1213444"/>
              <a:gd name="connsiteY70" fmla="*/ 589150 h 1438437"/>
              <a:gd name="connsiteX71" fmla="*/ 576302 w 1213444"/>
              <a:gd name="connsiteY71" fmla="*/ 589150 h 1438437"/>
              <a:gd name="connsiteX72" fmla="*/ 620907 w 1213444"/>
              <a:gd name="connsiteY72" fmla="*/ 633756 h 1438437"/>
              <a:gd name="connsiteX73" fmla="*/ 576302 w 1213444"/>
              <a:gd name="connsiteY73" fmla="*/ 678361 h 1438437"/>
              <a:gd name="connsiteX74" fmla="*/ 576302 w 1213444"/>
              <a:gd name="connsiteY74" fmla="*/ 678361 h 1438437"/>
              <a:gd name="connsiteX75" fmla="*/ 793976 w 1213444"/>
              <a:gd name="connsiteY75" fmla="*/ 317949 h 1438437"/>
              <a:gd name="connsiteX76" fmla="*/ 749371 w 1213444"/>
              <a:gd name="connsiteY76" fmla="*/ 273344 h 1438437"/>
              <a:gd name="connsiteX77" fmla="*/ 749371 w 1213444"/>
              <a:gd name="connsiteY77" fmla="*/ 269776 h 1438437"/>
              <a:gd name="connsiteX78" fmla="*/ 678002 w 1213444"/>
              <a:gd name="connsiteY78" fmla="*/ 205544 h 1438437"/>
              <a:gd name="connsiteX79" fmla="*/ 678002 w 1213444"/>
              <a:gd name="connsiteY79" fmla="*/ 75296 h 1438437"/>
              <a:gd name="connsiteX80" fmla="*/ 731529 w 1213444"/>
              <a:gd name="connsiteY80" fmla="*/ 94922 h 1438437"/>
              <a:gd name="connsiteX81" fmla="*/ 731529 w 1213444"/>
              <a:gd name="connsiteY81" fmla="*/ 182349 h 1438437"/>
              <a:gd name="connsiteX82" fmla="*/ 785055 w 1213444"/>
              <a:gd name="connsiteY82" fmla="*/ 230523 h 1438437"/>
              <a:gd name="connsiteX83" fmla="*/ 793976 w 1213444"/>
              <a:gd name="connsiteY83" fmla="*/ 230523 h 1438437"/>
              <a:gd name="connsiteX84" fmla="*/ 838582 w 1213444"/>
              <a:gd name="connsiteY84" fmla="*/ 275128 h 1438437"/>
              <a:gd name="connsiteX85" fmla="*/ 793976 w 1213444"/>
              <a:gd name="connsiteY85" fmla="*/ 317949 h 1438437"/>
              <a:gd name="connsiteX86" fmla="*/ 793976 w 1213444"/>
              <a:gd name="connsiteY86" fmla="*/ 317949 h 1438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13444" h="1438437">
                <a:moveTo>
                  <a:pt x="1195425" y="778277"/>
                </a:moveTo>
                <a:lnTo>
                  <a:pt x="1072314" y="564171"/>
                </a:lnTo>
                <a:lnTo>
                  <a:pt x="1072314" y="555250"/>
                </a:lnTo>
                <a:cubicBezTo>
                  <a:pt x="1083020" y="259070"/>
                  <a:pt x="851071" y="11064"/>
                  <a:pt x="554891" y="359"/>
                </a:cubicBezTo>
                <a:cubicBezTo>
                  <a:pt x="258711" y="-10347"/>
                  <a:pt x="10705" y="219817"/>
                  <a:pt x="0" y="515997"/>
                </a:cubicBezTo>
                <a:cubicBezTo>
                  <a:pt x="0" y="528487"/>
                  <a:pt x="0" y="542761"/>
                  <a:pt x="0" y="555250"/>
                </a:cubicBezTo>
                <a:cubicBezTo>
                  <a:pt x="0" y="724751"/>
                  <a:pt x="76721" y="883546"/>
                  <a:pt x="210538" y="987031"/>
                </a:cubicBezTo>
                <a:lnTo>
                  <a:pt x="210538" y="1438437"/>
                </a:lnTo>
                <a:lnTo>
                  <a:pt x="774350" y="1438437"/>
                </a:lnTo>
                <a:lnTo>
                  <a:pt x="774350" y="1224331"/>
                </a:lnTo>
                <a:lnTo>
                  <a:pt x="861777" y="1224331"/>
                </a:lnTo>
                <a:cubicBezTo>
                  <a:pt x="977751" y="1224331"/>
                  <a:pt x="1072314" y="1129768"/>
                  <a:pt x="1072314" y="1013794"/>
                </a:cubicBezTo>
                <a:cubicBezTo>
                  <a:pt x="1072314" y="1012010"/>
                  <a:pt x="1072314" y="1012010"/>
                  <a:pt x="1072314" y="1010225"/>
                </a:cubicBezTo>
                <a:lnTo>
                  <a:pt x="1072314" y="903172"/>
                </a:lnTo>
                <a:lnTo>
                  <a:pt x="1150820" y="903172"/>
                </a:lnTo>
                <a:cubicBezTo>
                  <a:pt x="1197209" y="897820"/>
                  <a:pt x="1238246" y="844293"/>
                  <a:pt x="1195425" y="778277"/>
                </a:cubicBezTo>
                <a:close/>
                <a:moveTo>
                  <a:pt x="80290" y="376829"/>
                </a:moveTo>
                <a:lnTo>
                  <a:pt x="178422" y="376829"/>
                </a:lnTo>
                <a:lnTo>
                  <a:pt x="178422" y="305460"/>
                </a:lnTo>
                <a:cubicBezTo>
                  <a:pt x="158795" y="291186"/>
                  <a:pt x="155227" y="262639"/>
                  <a:pt x="169501" y="243012"/>
                </a:cubicBezTo>
                <a:cubicBezTo>
                  <a:pt x="183774" y="223386"/>
                  <a:pt x="212322" y="219817"/>
                  <a:pt x="231948" y="234091"/>
                </a:cubicBezTo>
                <a:cubicBezTo>
                  <a:pt x="251575" y="248365"/>
                  <a:pt x="255143" y="276912"/>
                  <a:pt x="240869" y="296539"/>
                </a:cubicBezTo>
                <a:cubicBezTo>
                  <a:pt x="239085" y="300107"/>
                  <a:pt x="235517" y="303676"/>
                  <a:pt x="231948" y="305460"/>
                </a:cubicBezTo>
                <a:lnTo>
                  <a:pt x="231948" y="376829"/>
                </a:lnTo>
                <a:lnTo>
                  <a:pt x="303317" y="376829"/>
                </a:lnTo>
                <a:lnTo>
                  <a:pt x="303317" y="501724"/>
                </a:lnTo>
                <a:cubicBezTo>
                  <a:pt x="322943" y="515997"/>
                  <a:pt x="326512" y="544545"/>
                  <a:pt x="312238" y="564171"/>
                </a:cubicBezTo>
                <a:cubicBezTo>
                  <a:pt x="297964" y="583798"/>
                  <a:pt x="269417" y="587366"/>
                  <a:pt x="249790" y="573092"/>
                </a:cubicBezTo>
                <a:cubicBezTo>
                  <a:pt x="230164" y="558819"/>
                  <a:pt x="226596" y="530271"/>
                  <a:pt x="240869" y="510645"/>
                </a:cubicBezTo>
                <a:cubicBezTo>
                  <a:pt x="242653" y="507076"/>
                  <a:pt x="246222" y="503508"/>
                  <a:pt x="249790" y="501724"/>
                </a:cubicBezTo>
                <a:lnTo>
                  <a:pt x="249790" y="430355"/>
                </a:lnTo>
                <a:lnTo>
                  <a:pt x="64232" y="430355"/>
                </a:lnTo>
                <a:cubicBezTo>
                  <a:pt x="69584" y="412513"/>
                  <a:pt x="73153" y="394671"/>
                  <a:pt x="80290" y="376829"/>
                </a:cubicBezTo>
                <a:close/>
                <a:moveTo>
                  <a:pt x="576302" y="678361"/>
                </a:moveTo>
                <a:cubicBezTo>
                  <a:pt x="551323" y="678361"/>
                  <a:pt x="531697" y="658735"/>
                  <a:pt x="531697" y="633756"/>
                </a:cubicBezTo>
                <a:cubicBezTo>
                  <a:pt x="531697" y="631972"/>
                  <a:pt x="531697" y="628403"/>
                  <a:pt x="531697" y="626619"/>
                </a:cubicBezTo>
                <a:lnTo>
                  <a:pt x="485307" y="580229"/>
                </a:lnTo>
                <a:lnTo>
                  <a:pt x="410370" y="655166"/>
                </a:lnTo>
                <a:lnTo>
                  <a:pt x="410370" y="787198"/>
                </a:lnTo>
                <a:cubicBezTo>
                  <a:pt x="429996" y="801472"/>
                  <a:pt x="433565" y="830020"/>
                  <a:pt x="419291" y="849646"/>
                </a:cubicBezTo>
                <a:cubicBezTo>
                  <a:pt x="405017" y="869272"/>
                  <a:pt x="376470" y="872841"/>
                  <a:pt x="356843" y="858567"/>
                </a:cubicBezTo>
                <a:cubicBezTo>
                  <a:pt x="337217" y="844293"/>
                  <a:pt x="333649" y="815746"/>
                  <a:pt x="347922" y="796119"/>
                </a:cubicBezTo>
                <a:cubicBezTo>
                  <a:pt x="349706" y="792551"/>
                  <a:pt x="353275" y="788983"/>
                  <a:pt x="356843" y="787198"/>
                </a:cubicBezTo>
                <a:lnTo>
                  <a:pt x="356843" y="769356"/>
                </a:lnTo>
                <a:lnTo>
                  <a:pt x="237301" y="769356"/>
                </a:lnTo>
                <a:lnTo>
                  <a:pt x="153443" y="671224"/>
                </a:lnTo>
                <a:cubicBezTo>
                  <a:pt x="128464" y="673008"/>
                  <a:pt x="107053" y="655166"/>
                  <a:pt x="105269" y="630187"/>
                </a:cubicBezTo>
                <a:cubicBezTo>
                  <a:pt x="103485" y="605208"/>
                  <a:pt x="121327" y="583798"/>
                  <a:pt x="146306" y="582013"/>
                </a:cubicBezTo>
                <a:cubicBezTo>
                  <a:pt x="171285" y="580229"/>
                  <a:pt x="192695" y="598071"/>
                  <a:pt x="194480" y="623050"/>
                </a:cubicBezTo>
                <a:cubicBezTo>
                  <a:pt x="194480" y="626619"/>
                  <a:pt x="194480" y="631972"/>
                  <a:pt x="194480" y="635540"/>
                </a:cubicBezTo>
                <a:lnTo>
                  <a:pt x="262280" y="715830"/>
                </a:lnTo>
                <a:lnTo>
                  <a:pt x="356843" y="715830"/>
                </a:lnTo>
                <a:lnTo>
                  <a:pt x="356843" y="633756"/>
                </a:lnTo>
                <a:lnTo>
                  <a:pt x="447838" y="542761"/>
                </a:lnTo>
                <a:lnTo>
                  <a:pt x="392528" y="485666"/>
                </a:lnTo>
                <a:lnTo>
                  <a:pt x="392528" y="162723"/>
                </a:lnTo>
                <a:cubicBezTo>
                  <a:pt x="372901" y="148449"/>
                  <a:pt x="369333" y="119901"/>
                  <a:pt x="383607" y="100275"/>
                </a:cubicBezTo>
                <a:cubicBezTo>
                  <a:pt x="397880" y="80649"/>
                  <a:pt x="426428" y="77080"/>
                  <a:pt x="446054" y="91354"/>
                </a:cubicBezTo>
                <a:cubicBezTo>
                  <a:pt x="465681" y="105628"/>
                  <a:pt x="469249" y="134175"/>
                  <a:pt x="454975" y="153801"/>
                </a:cubicBezTo>
                <a:cubicBezTo>
                  <a:pt x="453191" y="157370"/>
                  <a:pt x="449623" y="160938"/>
                  <a:pt x="446054" y="162723"/>
                </a:cubicBezTo>
                <a:lnTo>
                  <a:pt x="446054" y="216249"/>
                </a:lnTo>
                <a:lnTo>
                  <a:pt x="588792" y="216249"/>
                </a:lnTo>
                <a:lnTo>
                  <a:pt x="588792" y="341144"/>
                </a:lnTo>
                <a:cubicBezTo>
                  <a:pt x="608418" y="355418"/>
                  <a:pt x="611986" y="383965"/>
                  <a:pt x="597713" y="403592"/>
                </a:cubicBezTo>
                <a:cubicBezTo>
                  <a:pt x="583439" y="423218"/>
                  <a:pt x="554891" y="426787"/>
                  <a:pt x="535265" y="412513"/>
                </a:cubicBezTo>
                <a:cubicBezTo>
                  <a:pt x="515639" y="398239"/>
                  <a:pt x="512070" y="369692"/>
                  <a:pt x="526344" y="350065"/>
                </a:cubicBezTo>
                <a:cubicBezTo>
                  <a:pt x="528128" y="346497"/>
                  <a:pt x="531697" y="342928"/>
                  <a:pt x="535265" y="341144"/>
                </a:cubicBezTo>
                <a:lnTo>
                  <a:pt x="535265" y="269776"/>
                </a:lnTo>
                <a:lnTo>
                  <a:pt x="446054" y="269776"/>
                </a:lnTo>
                <a:lnTo>
                  <a:pt x="446054" y="464255"/>
                </a:lnTo>
                <a:lnTo>
                  <a:pt x="570949" y="589150"/>
                </a:lnTo>
                <a:cubicBezTo>
                  <a:pt x="572734" y="589150"/>
                  <a:pt x="574518" y="589150"/>
                  <a:pt x="576302" y="589150"/>
                </a:cubicBezTo>
                <a:cubicBezTo>
                  <a:pt x="601281" y="589150"/>
                  <a:pt x="620907" y="608777"/>
                  <a:pt x="620907" y="633756"/>
                </a:cubicBezTo>
                <a:cubicBezTo>
                  <a:pt x="620907" y="658735"/>
                  <a:pt x="601281" y="678361"/>
                  <a:pt x="576302" y="678361"/>
                </a:cubicBezTo>
                <a:lnTo>
                  <a:pt x="576302" y="678361"/>
                </a:lnTo>
                <a:close/>
                <a:moveTo>
                  <a:pt x="793976" y="317949"/>
                </a:moveTo>
                <a:cubicBezTo>
                  <a:pt x="768997" y="317949"/>
                  <a:pt x="749371" y="298323"/>
                  <a:pt x="749371" y="273344"/>
                </a:cubicBezTo>
                <a:cubicBezTo>
                  <a:pt x="749371" y="271560"/>
                  <a:pt x="749371" y="271560"/>
                  <a:pt x="749371" y="269776"/>
                </a:cubicBezTo>
                <a:lnTo>
                  <a:pt x="678002" y="205544"/>
                </a:lnTo>
                <a:lnTo>
                  <a:pt x="678002" y="75296"/>
                </a:lnTo>
                <a:cubicBezTo>
                  <a:pt x="695845" y="80649"/>
                  <a:pt x="713687" y="87785"/>
                  <a:pt x="731529" y="94922"/>
                </a:cubicBezTo>
                <a:lnTo>
                  <a:pt x="731529" y="182349"/>
                </a:lnTo>
                <a:lnTo>
                  <a:pt x="785055" y="230523"/>
                </a:lnTo>
                <a:cubicBezTo>
                  <a:pt x="788624" y="230523"/>
                  <a:pt x="790408" y="230523"/>
                  <a:pt x="793976" y="230523"/>
                </a:cubicBezTo>
                <a:cubicBezTo>
                  <a:pt x="818956" y="230523"/>
                  <a:pt x="838582" y="250149"/>
                  <a:pt x="838582" y="275128"/>
                </a:cubicBezTo>
                <a:cubicBezTo>
                  <a:pt x="838582" y="300107"/>
                  <a:pt x="818956" y="317949"/>
                  <a:pt x="793976" y="317949"/>
                </a:cubicBezTo>
                <a:lnTo>
                  <a:pt x="793976" y="317949"/>
                </a:lnTo>
                <a:close/>
              </a:path>
            </a:pathLst>
          </a:custGeom>
          <a:solidFill>
            <a:srgbClr val="000000"/>
          </a:solidFill>
          <a:ln w="17760" cap="flat">
            <a:noFill/>
            <a:prstDash val="solid"/>
            <a:miter/>
          </a:ln>
        </p:spPr>
        <p:txBody>
          <a:bodyPr rtlCol="0" anchor="ctr"/>
          <a:lstStyle/>
          <a:p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78EE2BF-E006-75BC-E044-456DCB50F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9824" y="3022124"/>
            <a:ext cx="2022654" cy="514769"/>
          </a:xfrm>
          <a:prstGeom prst="rect">
            <a:avLst/>
          </a:prstGeom>
        </p:spPr>
      </p:pic>
      <p:sp>
        <p:nvSpPr>
          <p:cNvPr id="22" name="Pfeil: nach links und rechts 21">
            <a:extLst>
              <a:ext uri="{FF2B5EF4-FFF2-40B4-BE49-F238E27FC236}">
                <a16:creationId xmlns:a16="http://schemas.microsoft.com/office/drawing/2014/main" id="{6777D17D-C5DE-9B8F-17E9-91B0B2600084}"/>
              </a:ext>
            </a:extLst>
          </p:cNvPr>
          <p:cNvSpPr/>
          <p:nvPr/>
        </p:nvSpPr>
        <p:spPr>
          <a:xfrm>
            <a:off x="2555150" y="2180872"/>
            <a:ext cx="1811079" cy="65921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links und rechts 22">
            <a:extLst>
              <a:ext uri="{FF2B5EF4-FFF2-40B4-BE49-F238E27FC236}">
                <a16:creationId xmlns:a16="http://schemas.microsoft.com/office/drawing/2014/main" id="{724DA60C-0288-8BFE-C508-ACFC89AA1BCD}"/>
              </a:ext>
            </a:extLst>
          </p:cNvPr>
          <p:cNvSpPr/>
          <p:nvPr/>
        </p:nvSpPr>
        <p:spPr>
          <a:xfrm>
            <a:off x="7377656" y="2138659"/>
            <a:ext cx="1811079" cy="65921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links und rechts 23">
            <a:extLst>
              <a:ext uri="{FF2B5EF4-FFF2-40B4-BE49-F238E27FC236}">
                <a16:creationId xmlns:a16="http://schemas.microsoft.com/office/drawing/2014/main" id="{D19BDC3D-4F82-655A-D5F0-688C23236909}"/>
              </a:ext>
            </a:extLst>
          </p:cNvPr>
          <p:cNvSpPr/>
          <p:nvPr/>
        </p:nvSpPr>
        <p:spPr>
          <a:xfrm rot="5400000">
            <a:off x="5368159" y="3366756"/>
            <a:ext cx="1088894" cy="65921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Grafik 25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F3052F2-8DFF-D41E-7C4C-4EE7648CF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40" y="4406302"/>
            <a:ext cx="905236" cy="905236"/>
          </a:xfrm>
          <a:prstGeom prst="rect">
            <a:avLst/>
          </a:prstGeom>
        </p:spPr>
      </p:pic>
      <p:pic>
        <p:nvPicPr>
          <p:cNvPr id="28" name="Grafik 27" descr="Ein Bild, das Hund, Säugetier, Silhouette enthält.&#10;&#10;KI-generierte Inhalte können fehlerhaft sein.">
            <a:extLst>
              <a:ext uri="{FF2B5EF4-FFF2-40B4-BE49-F238E27FC236}">
                <a16:creationId xmlns:a16="http://schemas.microsoft.com/office/drawing/2014/main" id="{F67E96E3-72F6-BFBE-AB5C-F05DB28757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43" y="4228499"/>
            <a:ext cx="1980952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50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C2CF2-7200-2C42-DC3A-3015E6A2F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: abgerundete Ecken 1" descr="Untersicht eines modernen Gebäudes">
            <a:extLst>
              <a:ext uri="{FF2B5EF4-FFF2-40B4-BE49-F238E27FC236}">
                <a16:creationId xmlns:a16="http://schemas.microsoft.com/office/drawing/2014/main" id="{C98707E6-FF86-1FDB-788B-9AB514E76A15}"/>
              </a:ext>
            </a:extLst>
          </p:cNvPr>
          <p:cNvSpPr/>
          <p:nvPr/>
        </p:nvSpPr>
        <p:spPr>
          <a:xfrm>
            <a:off x="901595" y="2065410"/>
            <a:ext cx="5400000" cy="3847271"/>
          </a:xfrm>
          <a:prstGeom prst="roundRect">
            <a:avLst>
              <a:gd name="adj" fmla="val 7720"/>
            </a:avLst>
          </a:prstGeom>
          <a:solidFill>
            <a:schemeClr val="accent4"/>
          </a:solidFill>
          <a:ln>
            <a:noFill/>
          </a:ln>
          <a:effectLst>
            <a:outerShdw blurRad="203200" dist="203200" dir="2700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C69636E-CB4C-FD8F-E327-B5C66D40AF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 Blick in die Zukunft</a:t>
            </a:r>
          </a:p>
        </p:txBody>
      </p:sp>
      <p:sp>
        <p:nvSpPr>
          <p:cNvPr id="56" name="Rechteck: eine Ecke abgerundet 2">
            <a:extLst>
              <a:ext uri="{FF2B5EF4-FFF2-40B4-BE49-F238E27FC236}">
                <a16:creationId xmlns:a16="http://schemas.microsoft.com/office/drawing/2014/main" id="{B524A13B-46BF-41D5-68A9-DBDBA1C7F335}"/>
              </a:ext>
            </a:extLst>
          </p:cNvPr>
          <p:cNvSpPr/>
          <p:nvPr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0B87F2-4180-0546-8034-28043A5AF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ASAP Synapse Squad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1B8327-F644-FB0C-20DA-ADD4EEF0D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D92563-16F8-4301-BB8A-E9C8BCEE158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Grafik 5" descr="3D-Gesichtsgrafik">
            <a:extLst>
              <a:ext uri="{FF2B5EF4-FFF2-40B4-BE49-F238E27FC236}">
                <a16:creationId xmlns:a16="http://schemas.microsoft.com/office/drawing/2014/main" id="{951E2291-EEAE-2BD9-535B-21F985D06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1" r="7837"/>
          <a:stretch/>
        </p:blipFill>
        <p:spPr>
          <a:xfrm>
            <a:off x="338138" y="1740736"/>
            <a:ext cx="5400000" cy="3861908"/>
          </a:xfrm>
          <a:prstGeom prst="roundRect">
            <a:avLst>
              <a:gd name="adj" fmla="val 840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845" b="-23845"/>
            </a:stretch>
          </a:blipFill>
          <a:ln>
            <a:noFill/>
          </a:ln>
          <a:effectLst>
            <a:outerShdw blurRad="203200" dist="203200" dir="2700000" algn="ctr" rotWithShape="0">
              <a:schemeClr val="tx1">
                <a:alpha val="20000"/>
              </a:schemeClr>
            </a:outerShdw>
          </a:effectLst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122F056-6AEA-D414-42BE-7FD81C5A68BD}"/>
              </a:ext>
            </a:extLst>
          </p:cNvPr>
          <p:cNvSpPr/>
          <p:nvPr/>
        </p:nvSpPr>
        <p:spPr>
          <a:xfrm>
            <a:off x="9227639" y="3429000"/>
            <a:ext cx="2549803" cy="130449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r>
              <a:rPr lang="de-DE" b="1" dirty="0">
                <a:solidFill>
                  <a:srgbClr val="212121"/>
                </a:solidFill>
              </a:rPr>
              <a:t>Terminvereinbarung</a:t>
            </a:r>
          </a:p>
        </p:txBody>
      </p:sp>
      <p:pic>
        <p:nvPicPr>
          <p:cNvPr id="10" name="Grafik 9" descr="Uhr mit einfarbiger Füllung">
            <a:extLst>
              <a:ext uri="{FF2B5EF4-FFF2-40B4-BE49-F238E27FC236}">
                <a16:creationId xmlns:a16="http://schemas.microsoft.com/office/drawing/2014/main" id="{D1ABD5EE-D317-CB8E-E6A2-930B62777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6266" y="3489474"/>
            <a:ext cx="914400" cy="914400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FD62C1E9-B5B1-9141-8616-298C2B7790B0}"/>
              </a:ext>
            </a:extLst>
          </p:cNvPr>
          <p:cNvSpPr/>
          <p:nvPr/>
        </p:nvSpPr>
        <p:spPr>
          <a:xfrm>
            <a:off x="6677836" y="1740736"/>
            <a:ext cx="2549803" cy="146729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r>
              <a:rPr lang="de-DE" b="1" dirty="0">
                <a:solidFill>
                  <a:srgbClr val="212121"/>
                </a:solidFill>
              </a:rPr>
              <a:t>Virtual Avatar</a:t>
            </a:r>
            <a:endParaRPr lang="de-DE" dirty="0"/>
          </a:p>
        </p:txBody>
      </p:sp>
      <p:pic>
        <p:nvPicPr>
          <p:cNvPr id="12" name="Grafik 11" descr="Chat mit einfarbiger Füllung">
            <a:extLst>
              <a:ext uri="{FF2B5EF4-FFF2-40B4-BE49-F238E27FC236}">
                <a16:creationId xmlns:a16="http://schemas.microsoft.com/office/drawing/2014/main" id="{B1C4B02A-0D9E-2D87-EBB9-D49E11B91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5709" y="1756041"/>
            <a:ext cx="914400" cy="914400"/>
          </a:xfrm>
          <a:prstGeom prst="rect">
            <a:avLst/>
          </a:prstGeom>
        </p:spPr>
      </p:pic>
      <p:pic>
        <p:nvPicPr>
          <p:cNvPr id="14" name="Grafik 13" descr="Dokument mit einfarbiger Füllung">
            <a:extLst>
              <a:ext uri="{FF2B5EF4-FFF2-40B4-BE49-F238E27FC236}">
                <a16:creationId xmlns:a16="http://schemas.microsoft.com/office/drawing/2014/main" id="{735CF4B9-6AB4-444C-81FD-942B1C491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1265" y="1861067"/>
            <a:ext cx="718341" cy="718341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5E61C2B-1837-12CA-5CE8-AFDE619968CB}"/>
              </a:ext>
            </a:extLst>
          </p:cNvPr>
          <p:cNvSpPr/>
          <p:nvPr/>
        </p:nvSpPr>
        <p:spPr>
          <a:xfrm>
            <a:off x="6704471" y="4135351"/>
            <a:ext cx="2171276" cy="146729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endParaRPr lang="de-DE" b="1" dirty="0">
              <a:solidFill>
                <a:srgbClr val="212121"/>
              </a:solidFill>
            </a:endParaRPr>
          </a:p>
          <a:p>
            <a:pPr algn="ctr"/>
            <a:r>
              <a:rPr lang="de-DE" b="1" dirty="0">
                <a:solidFill>
                  <a:srgbClr val="212121"/>
                </a:solidFill>
              </a:rPr>
              <a:t>Vorbereitung Vor-Ort Termin</a:t>
            </a:r>
          </a:p>
        </p:txBody>
      </p:sp>
      <p:pic>
        <p:nvPicPr>
          <p:cNvPr id="18" name="Grafik 17" descr="Start mit einfarbiger Füllung">
            <a:extLst>
              <a:ext uri="{FF2B5EF4-FFF2-40B4-BE49-F238E27FC236}">
                <a16:creationId xmlns:a16="http://schemas.microsoft.com/office/drawing/2014/main" id="{E01C87C1-6B71-1BD9-3874-69917D2DC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32909" y="4135351"/>
            <a:ext cx="914400" cy="914400"/>
          </a:xfrm>
          <a:prstGeom prst="rect">
            <a:avLst/>
          </a:prstGeom>
        </p:spPr>
      </p:pic>
      <p:sp>
        <p:nvSpPr>
          <p:cNvPr id="19" name="Pfeil: nach links und rechts 18">
            <a:extLst>
              <a:ext uri="{FF2B5EF4-FFF2-40B4-BE49-F238E27FC236}">
                <a16:creationId xmlns:a16="http://schemas.microsoft.com/office/drawing/2014/main" id="{2FF95510-9F36-EB04-2820-8625B6274713}"/>
              </a:ext>
            </a:extLst>
          </p:cNvPr>
          <p:cNvSpPr/>
          <p:nvPr/>
        </p:nvSpPr>
        <p:spPr>
          <a:xfrm>
            <a:off x="7826770" y="2163233"/>
            <a:ext cx="467833" cy="176902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37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EB94-DD92-93DE-772B-99E419F19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3EB3E73-33F3-980B-4C43-2EF2DF27B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6" name="Rechteck: eine Ecke abgerundet 2">
            <a:extLst>
              <a:ext uri="{FF2B5EF4-FFF2-40B4-BE49-F238E27FC236}">
                <a16:creationId xmlns:a16="http://schemas.microsoft.com/office/drawing/2014/main" id="{B072CC3F-6007-3706-F819-58D27EB2FCA8}"/>
              </a:ext>
            </a:extLst>
          </p:cNvPr>
          <p:cNvSpPr/>
          <p:nvPr/>
        </p:nvSpPr>
        <p:spPr>
          <a:xfrm flipH="1" flipV="1">
            <a:off x="338138" y="232633"/>
            <a:ext cx="2222591" cy="1021414"/>
          </a:xfrm>
          <a:custGeom>
            <a:avLst/>
            <a:gdLst>
              <a:gd name="connsiteX0" fmla="*/ 0 w 6769100"/>
              <a:gd name="connsiteY0" fmla="*/ 0 h 2908489"/>
              <a:gd name="connsiteX1" fmla="*/ 5314856 w 6769100"/>
              <a:gd name="connsiteY1" fmla="*/ 0 h 2908489"/>
              <a:gd name="connsiteX2" fmla="*/ 6769101 w 6769100"/>
              <a:gd name="connsiteY2" fmla="*/ 1454245 h 2908489"/>
              <a:gd name="connsiteX3" fmla="*/ 6769100 w 6769100"/>
              <a:gd name="connsiteY3" fmla="*/ 2908489 h 2908489"/>
              <a:gd name="connsiteX4" fmla="*/ 0 w 6769100"/>
              <a:gd name="connsiteY4" fmla="*/ 2908489 h 2908489"/>
              <a:gd name="connsiteX5" fmla="*/ 0 w 6769100"/>
              <a:gd name="connsiteY5" fmla="*/ 0 h 2908489"/>
              <a:gd name="connsiteX0" fmla="*/ 0 w 6769101"/>
              <a:gd name="connsiteY0" fmla="*/ 2908489 h 2999929"/>
              <a:gd name="connsiteX1" fmla="*/ 0 w 6769101"/>
              <a:gd name="connsiteY1" fmla="*/ 0 h 2999929"/>
              <a:gd name="connsiteX2" fmla="*/ 5314856 w 6769101"/>
              <a:gd name="connsiteY2" fmla="*/ 0 h 2999929"/>
              <a:gd name="connsiteX3" fmla="*/ 6769101 w 6769101"/>
              <a:gd name="connsiteY3" fmla="*/ 1454245 h 2999929"/>
              <a:gd name="connsiteX4" fmla="*/ 6769100 w 6769101"/>
              <a:gd name="connsiteY4" fmla="*/ 2908489 h 2999929"/>
              <a:gd name="connsiteX5" fmla="*/ 91440 w 6769101"/>
              <a:gd name="connsiteY5" fmla="*/ 2999929 h 2999929"/>
              <a:gd name="connsiteX0" fmla="*/ 0 w 6769101"/>
              <a:gd name="connsiteY0" fmla="*/ 2908489 h 2908489"/>
              <a:gd name="connsiteX1" fmla="*/ 0 w 6769101"/>
              <a:gd name="connsiteY1" fmla="*/ 0 h 2908489"/>
              <a:gd name="connsiteX2" fmla="*/ 5314856 w 6769101"/>
              <a:gd name="connsiteY2" fmla="*/ 0 h 2908489"/>
              <a:gd name="connsiteX3" fmla="*/ 6769101 w 6769101"/>
              <a:gd name="connsiteY3" fmla="*/ 1454245 h 2908489"/>
              <a:gd name="connsiteX4" fmla="*/ 6769100 w 6769101"/>
              <a:gd name="connsiteY4" fmla="*/ 2908489 h 2908489"/>
              <a:gd name="connsiteX0" fmla="*/ 0 w 6769101"/>
              <a:gd name="connsiteY0" fmla="*/ 0 h 2908489"/>
              <a:gd name="connsiteX1" fmla="*/ 5314856 w 6769101"/>
              <a:gd name="connsiteY1" fmla="*/ 0 h 2908489"/>
              <a:gd name="connsiteX2" fmla="*/ 6769101 w 6769101"/>
              <a:gd name="connsiteY2" fmla="*/ 1454245 h 2908489"/>
              <a:gd name="connsiteX3" fmla="*/ 6769100 w 6769101"/>
              <a:gd name="connsiteY3" fmla="*/ 2908489 h 2908489"/>
              <a:gd name="connsiteX0" fmla="*/ 0 w 6769101"/>
              <a:gd name="connsiteY0" fmla="*/ 0 h 3230500"/>
              <a:gd name="connsiteX1" fmla="*/ 5314856 w 6769101"/>
              <a:gd name="connsiteY1" fmla="*/ 0 h 3230500"/>
              <a:gd name="connsiteX2" fmla="*/ 6769101 w 6769101"/>
              <a:gd name="connsiteY2" fmla="*/ 1454245 h 3230500"/>
              <a:gd name="connsiteX3" fmla="*/ 6769100 w 6769101"/>
              <a:gd name="connsiteY3" fmla="*/ 3230500 h 32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101" h="3230500">
                <a:moveTo>
                  <a:pt x="0" y="0"/>
                </a:moveTo>
                <a:lnTo>
                  <a:pt x="5314856" y="0"/>
                </a:lnTo>
                <a:cubicBezTo>
                  <a:pt x="6118013" y="0"/>
                  <a:pt x="6769101" y="651088"/>
                  <a:pt x="6769101" y="1454245"/>
                </a:cubicBezTo>
                <a:cubicBezTo>
                  <a:pt x="6769101" y="1938993"/>
                  <a:pt x="6769100" y="2745752"/>
                  <a:pt x="6769100" y="323050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0080" tIns="640080" rIns="685800" bIns="777240" rtlCol="0" anchor="b" anchorCtr="0">
            <a:noAutofit/>
          </a:bodyPr>
          <a:lstStyle/>
          <a:p>
            <a:pPr algn="r"/>
            <a:endParaRPr lang="de-DE" sz="4800"/>
          </a:p>
          <a:p>
            <a:pPr algn="r"/>
            <a:endParaRPr lang="de-DE" sz="480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08407A-7C9F-201B-C362-A72CDF172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sv-SE" dirty="0"/>
              <a:t>ASAP Synapse Squad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4742489-6167-79A3-0B0B-88EABB4D9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D92563-16F8-4301-BB8A-E9C8BCEE1588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Grafik 5" descr="Künstliche Intelligenz mit einfarbiger Füllung">
            <a:extLst>
              <a:ext uri="{FF2B5EF4-FFF2-40B4-BE49-F238E27FC236}">
                <a16:creationId xmlns:a16="http://schemas.microsoft.com/office/drawing/2014/main" id="{2149945E-A563-A007-8B3A-F9081452BD06}"/>
              </a:ext>
            </a:extLst>
          </p:cNvPr>
          <p:cNvSpPr/>
          <p:nvPr/>
        </p:nvSpPr>
        <p:spPr>
          <a:xfrm flipH="1">
            <a:off x="8701668" y="2191916"/>
            <a:ext cx="1672164" cy="1784160"/>
          </a:xfrm>
          <a:custGeom>
            <a:avLst/>
            <a:gdLst>
              <a:gd name="connsiteX0" fmla="*/ 1195425 w 1213444"/>
              <a:gd name="connsiteY0" fmla="*/ 778277 h 1438437"/>
              <a:gd name="connsiteX1" fmla="*/ 1072314 w 1213444"/>
              <a:gd name="connsiteY1" fmla="*/ 564171 h 1438437"/>
              <a:gd name="connsiteX2" fmla="*/ 1072314 w 1213444"/>
              <a:gd name="connsiteY2" fmla="*/ 555250 h 1438437"/>
              <a:gd name="connsiteX3" fmla="*/ 554891 w 1213444"/>
              <a:gd name="connsiteY3" fmla="*/ 359 h 1438437"/>
              <a:gd name="connsiteX4" fmla="*/ 0 w 1213444"/>
              <a:gd name="connsiteY4" fmla="*/ 515997 h 1438437"/>
              <a:gd name="connsiteX5" fmla="*/ 0 w 1213444"/>
              <a:gd name="connsiteY5" fmla="*/ 555250 h 1438437"/>
              <a:gd name="connsiteX6" fmla="*/ 210538 w 1213444"/>
              <a:gd name="connsiteY6" fmla="*/ 987031 h 1438437"/>
              <a:gd name="connsiteX7" fmla="*/ 210538 w 1213444"/>
              <a:gd name="connsiteY7" fmla="*/ 1438437 h 1438437"/>
              <a:gd name="connsiteX8" fmla="*/ 774350 w 1213444"/>
              <a:gd name="connsiteY8" fmla="*/ 1438437 h 1438437"/>
              <a:gd name="connsiteX9" fmla="*/ 774350 w 1213444"/>
              <a:gd name="connsiteY9" fmla="*/ 1224331 h 1438437"/>
              <a:gd name="connsiteX10" fmla="*/ 861777 w 1213444"/>
              <a:gd name="connsiteY10" fmla="*/ 1224331 h 1438437"/>
              <a:gd name="connsiteX11" fmla="*/ 1072314 w 1213444"/>
              <a:gd name="connsiteY11" fmla="*/ 1013794 h 1438437"/>
              <a:gd name="connsiteX12" fmla="*/ 1072314 w 1213444"/>
              <a:gd name="connsiteY12" fmla="*/ 1010225 h 1438437"/>
              <a:gd name="connsiteX13" fmla="*/ 1072314 w 1213444"/>
              <a:gd name="connsiteY13" fmla="*/ 903172 h 1438437"/>
              <a:gd name="connsiteX14" fmla="*/ 1150820 w 1213444"/>
              <a:gd name="connsiteY14" fmla="*/ 903172 h 1438437"/>
              <a:gd name="connsiteX15" fmla="*/ 1195425 w 1213444"/>
              <a:gd name="connsiteY15" fmla="*/ 778277 h 1438437"/>
              <a:gd name="connsiteX16" fmla="*/ 80290 w 1213444"/>
              <a:gd name="connsiteY16" fmla="*/ 376829 h 1438437"/>
              <a:gd name="connsiteX17" fmla="*/ 178422 w 1213444"/>
              <a:gd name="connsiteY17" fmla="*/ 376829 h 1438437"/>
              <a:gd name="connsiteX18" fmla="*/ 178422 w 1213444"/>
              <a:gd name="connsiteY18" fmla="*/ 305460 h 1438437"/>
              <a:gd name="connsiteX19" fmla="*/ 169501 w 1213444"/>
              <a:gd name="connsiteY19" fmla="*/ 243012 h 1438437"/>
              <a:gd name="connsiteX20" fmla="*/ 231948 w 1213444"/>
              <a:gd name="connsiteY20" fmla="*/ 234091 h 1438437"/>
              <a:gd name="connsiteX21" fmla="*/ 240869 w 1213444"/>
              <a:gd name="connsiteY21" fmla="*/ 296539 h 1438437"/>
              <a:gd name="connsiteX22" fmla="*/ 231948 w 1213444"/>
              <a:gd name="connsiteY22" fmla="*/ 305460 h 1438437"/>
              <a:gd name="connsiteX23" fmla="*/ 231948 w 1213444"/>
              <a:gd name="connsiteY23" fmla="*/ 376829 h 1438437"/>
              <a:gd name="connsiteX24" fmla="*/ 303317 w 1213444"/>
              <a:gd name="connsiteY24" fmla="*/ 376829 h 1438437"/>
              <a:gd name="connsiteX25" fmla="*/ 303317 w 1213444"/>
              <a:gd name="connsiteY25" fmla="*/ 501724 h 1438437"/>
              <a:gd name="connsiteX26" fmla="*/ 312238 w 1213444"/>
              <a:gd name="connsiteY26" fmla="*/ 564171 h 1438437"/>
              <a:gd name="connsiteX27" fmla="*/ 249790 w 1213444"/>
              <a:gd name="connsiteY27" fmla="*/ 573092 h 1438437"/>
              <a:gd name="connsiteX28" fmla="*/ 240869 w 1213444"/>
              <a:gd name="connsiteY28" fmla="*/ 510645 h 1438437"/>
              <a:gd name="connsiteX29" fmla="*/ 249790 w 1213444"/>
              <a:gd name="connsiteY29" fmla="*/ 501724 h 1438437"/>
              <a:gd name="connsiteX30" fmla="*/ 249790 w 1213444"/>
              <a:gd name="connsiteY30" fmla="*/ 430355 h 1438437"/>
              <a:gd name="connsiteX31" fmla="*/ 64232 w 1213444"/>
              <a:gd name="connsiteY31" fmla="*/ 430355 h 1438437"/>
              <a:gd name="connsiteX32" fmla="*/ 80290 w 1213444"/>
              <a:gd name="connsiteY32" fmla="*/ 376829 h 1438437"/>
              <a:gd name="connsiteX33" fmla="*/ 576302 w 1213444"/>
              <a:gd name="connsiteY33" fmla="*/ 678361 h 1438437"/>
              <a:gd name="connsiteX34" fmla="*/ 531697 w 1213444"/>
              <a:gd name="connsiteY34" fmla="*/ 633756 h 1438437"/>
              <a:gd name="connsiteX35" fmla="*/ 531697 w 1213444"/>
              <a:gd name="connsiteY35" fmla="*/ 626619 h 1438437"/>
              <a:gd name="connsiteX36" fmla="*/ 485307 w 1213444"/>
              <a:gd name="connsiteY36" fmla="*/ 580229 h 1438437"/>
              <a:gd name="connsiteX37" fmla="*/ 410370 w 1213444"/>
              <a:gd name="connsiteY37" fmla="*/ 655166 h 1438437"/>
              <a:gd name="connsiteX38" fmla="*/ 410370 w 1213444"/>
              <a:gd name="connsiteY38" fmla="*/ 787198 h 1438437"/>
              <a:gd name="connsiteX39" fmla="*/ 419291 w 1213444"/>
              <a:gd name="connsiteY39" fmla="*/ 849646 h 1438437"/>
              <a:gd name="connsiteX40" fmla="*/ 356843 w 1213444"/>
              <a:gd name="connsiteY40" fmla="*/ 858567 h 1438437"/>
              <a:gd name="connsiteX41" fmla="*/ 347922 w 1213444"/>
              <a:gd name="connsiteY41" fmla="*/ 796119 h 1438437"/>
              <a:gd name="connsiteX42" fmla="*/ 356843 w 1213444"/>
              <a:gd name="connsiteY42" fmla="*/ 787198 h 1438437"/>
              <a:gd name="connsiteX43" fmla="*/ 356843 w 1213444"/>
              <a:gd name="connsiteY43" fmla="*/ 769356 h 1438437"/>
              <a:gd name="connsiteX44" fmla="*/ 237301 w 1213444"/>
              <a:gd name="connsiteY44" fmla="*/ 769356 h 1438437"/>
              <a:gd name="connsiteX45" fmla="*/ 153443 w 1213444"/>
              <a:gd name="connsiteY45" fmla="*/ 671224 h 1438437"/>
              <a:gd name="connsiteX46" fmla="*/ 105269 w 1213444"/>
              <a:gd name="connsiteY46" fmla="*/ 630187 h 1438437"/>
              <a:gd name="connsiteX47" fmla="*/ 146306 w 1213444"/>
              <a:gd name="connsiteY47" fmla="*/ 582013 h 1438437"/>
              <a:gd name="connsiteX48" fmla="*/ 194480 w 1213444"/>
              <a:gd name="connsiteY48" fmla="*/ 623050 h 1438437"/>
              <a:gd name="connsiteX49" fmla="*/ 194480 w 1213444"/>
              <a:gd name="connsiteY49" fmla="*/ 635540 h 1438437"/>
              <a:gd name="connsiteX50" fmla="*/ 262280 w 1213444"/>
              <a:gd name="connsiteY50" fmla="*/ 715830 h 1438437"/>
              <a:gd name="connsiteX51" fmla="*/ 356843 w 1213444"/>
              <a:gd name="connsiteY51" fmla="*/ 715830 h 1438437"/>
              <a:gd name="connsiteX52" fmla="*/ 356843 w 1213444"/>
              <a:gd name="connsiteY52" fmla="*/ 633756 h 1438437"/>
              <a:gd name="connsiteX53" fmla="*/ 447838 w 1213444"/>
              <a:gd name="connsiteY53" fmla="*/ 542761 h 1438437"/>
              <a:gd name="connsiteX54" fmla="*/ 392528 w 1213444"/>
              <a:gd name="connsiteY54" fmla="*/ 485666 h 1438437"/>
              <a:gd name="connsiteX55" fmla="*/ 392528 w 1213444"/>
              <a:gd name="connsiteY55" fmla="*/ 162723 h 1438437"/>
              <a:gd name="connsiteX56" fmla="*/ 383607 w 1213444"/>
              <a:gd name="connsiteY56" fmla="*/ 100275 h 1438437"/>
              <a:gd name="connsiteX57" fmla="*/ 446054 w 1213444"/>
              <a:gd name="connsiteY57" fmla="*/ 91354 h 1438437"/>
              <a:gd name="connsiteX58" fmla="*/ 454975 w 1213444"/>
              <a:gd name="connsiteY58" fmla="*/ 153801 h 1438437"/>
              <a:gd name="connsiteX59" fmla="*/ 446054 w 1213444"/>
              <a:gd name="connsiteY59" fmla="*/ 162723 h 1438437"/>
              <a:gd name="connsiteX60" fmla="*/ 446054 w 1213444"/>
              <a:gd name="connsiteY60" fmla="*/ 216249 h 1438437"/>
              <a:gd name="connsiteX61" fmla="*/ 588792 w 1213444"/>
              <a:gd name="connsiteY61" fmla="*/ 216249 h 1438437"/>
              <a:gd name="connsiteX62" fmla="*/ 588792 w 1213444"/>
              <a:gd name="connsiteY62" fmla="*/ 341144 h 1438437"/>
              <a:gd name="connsiteX63" fmla="*/ 597713 w 1213444"/>
              <a:gd name="connsiteY63" fmla="*/ 403592 h 1438437"/>
              <a:gd name="connsiteX64" fmla="*/ 535265 w 1213444"/>
              <a:gd name="connsiteY64" fmla="*/ 412513 h 1438437"/>
              <a:gd name="connsiteX65" fmla="*/ 526344 w 1213444"/>
              <a:gd name="connsiteY65" fmla="*/ 350065 h 1438437"/>
              <a:gd name="connsiteX66" fmla="*/ 535265 w 1213444"/>
              <a:gd name="connsiteY66" fmla="*/ 341144 h 1438437"/>
              <a:gd name="connsiteX67" fmla="*/ 535265 w 1213444"/>
              <a:gd name="connsiteY67" fmla="*/ 269776 h 1438437"/>
              <a:gd name="connsiteX68" fmla="*/ 446054 w 1213444"/>
              <a:gd name="connsiteY68" fmla="*/ 269776 h 1438437"/>
              <a:gd name="connsiteX69" fmla="*/ 446054 w 1213444"/>
              <a:gd name="connsiteY69" fmla="*/ 464255 h 1438437"/>
              <a:gd name="connsiteX70" fmla="*/ 570949 w 1213444"/>
              <a:gd name="connsiteY70" fmla="*/ 589150 h 1438437"/>
              <a:gd name="connsiteX71" fmla="*/ 576302 w 1213444"/>
              <a:gd name="connsiteY71" fmla="*/ 589150 h 1438437"/>
              <a:gd name="connsiteX72" fmla="*/ 620907 w 1213444"/>
              <a:gd name="connsiteY72" fmla="*/ 633756 h 1438437"/>
              <a:gd name="connsiteX73" fmla="*/ 576302 w 1213444"/>
              <a:gd name="connsiteY73" fmla="*/ 678361 h 1438437"/>
              <a:gd name="connsiteX74" fmla="*/ 576302 w 1213444"/>
              <a:gd name="connsiteY74" fmla="*/ 678361 h 1438437"/>
              <a:gd name="connsiteX75" fmla="*/ 793976 w 1213444"/>
              <a:gd name="connsiteY75" fmla="*/ 317949 h 1438437"/>
              <a:gd name="connsiteX76" fmla="*/ 749371 w 1213444"/>
              <a:gd name="connsiteY76" fmla="*/ 273344 h 1438437"/>
              <a:gd name="connsiteX77" fmla="*/ 749371 w 1213444"/>
              <a:gd name="connsiteY77" fmla="*/ 269776 h 1438437"/>
              <a:gd name="connsiteX78" fmla="*/ 678002 w 1213444"/>
              <a:gd name="connsiteY78" fmla="*/ 205544 h 1438437"/>
              <a:gd name="connsiteX79" fmla="*/ 678002 w 1213444"/>
              <a:gd name="connsiteY79" fmla="*/ 75296 h 1438437"/>
              <a:gd name="connsiteX80" fmla="*/ 731529 w 1213444"/>
              <a:gd name="connsiteY80" fmla="*/ 94922 h 1438437"/>
              <a:gd name="connsiteX81" fmla="*/ 731529 w 1213444"/>
              <a:gd name="connsiteY81" fmla="*/ 182349 h 1438437"/>
              <a:gd name="connsiteX82" fmla="*/ 785055 w 1213444"/>
              <a:gd name="connsiteY82" fmla="*/ 230523 h 1438437"/>
              <a:gd name="connsiteX83" fmla="*/ 793976 w 1213444"/>
              <a:gd name="connsiteY83" fmla="*/ 230523 h 1438437"/>
              <a:gd name="connsiteX84" fmla="*/ 838582 w 1213444"/>
              <a:gd name="connsiteY84" fmla="*/ 275128 h 1438437"/>
              <a:gd name="connsiteX85" fmla="*/ 793976 w 1213444"/>
              <a:gd name="connsiteY85" fmla="*/ 317949 h 1438437"/>
              <a:gd name="connsiteX86" fmla="*/ 793976 w 1213444"/>
              <a:gd name="connsiteY86" fmla="*/ 317949 h 1438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213444" h="1438437">
                <a:moveTo>
                  <a:pt x="1195425" y="778277"/>
                </a:moveTo>
                <a:lnTo>
                  <a:pt x="1072314" y="564171"/>
                </a:lnTo>
                <a:lnTo>
                  <a:pt x="1072314" y="555250"/>
                </a:lnTo>
                <a:cubicBezTo>
                  <a:pt x="1083020" y="259070"/>
                  <a:pt x="851071" y="11064"/>
                  <a:pt x="554891" y="359"/>
                </a:cubicBezTo>
                <a:cubicBezTo>
                  <a:pt x="258711" y="-10347"/>
                  <a:pt x="10705" y="219817"/>
                  <a:pt x="0" y="515997"/>
                </a:cubicBezTo>
                <a:cubicBezTo>
                  <a:pt x="0" y="528487"/>
                  <a:pt x="0" y="542761"/>
                  <a:pt x="0" y="555250"/>
                </a:cubicBezTo>
                <a:cubicBezTo>
                  <a:pt x="0" y="724751"/>
                  <a:pt x="76721" y="883546"/>
                  <a:pt x="210538" y="987031"/>
                </a:cubicBezTo>
                <a:lnTo>
                  <a:pt x="210538" y="1438437"/>
                </a:lnTo>
                <a:lnTo>
                  <a:pt x="774350" y="1438437"/>
                </a:lnTo>
                <a:lnTo>
                  <a:pt x="774350" y="1224331"/>
                </a:lnTo>
                <a:lnTo>
                  <a:pt x="861777" y="1224331"/>
                </a:lnTo>
                <a:cubicBezTo>
                  <a:pt x="977751" y="1224331"/>
                  <a:pt x="1072314" y="1129768"/>
                  <a:pt x="1072314" y="1013794"/>
                </a:cubicBezTo>
                <a:cubicBezTo>
                  <a:pt x="1072314" y="1012010"/>
                  <a:pt x="1072314" y="1012010"/>
                  <a:pt x="1072314" y="1010225"/>
                </a:cubicBezTo>
                <a:lnTo>
                  <a:pt x="1072314" y="903172"/>
                </a:lnTo>
                <a:lnTo>
                  <a:pt x="1150820" y="903172"/>
                </a:lnTo>
                <a:cubicBezTo>
                  <a:pt x="1197209" y="897820"/>
                  <a:pt x="1238246" y="844293"/>
                  <a:pt x="1195425" y="778277"/>
                </a:cubicBezTo>
                <a:close/>
                <a:moveTo>
                  <a:pt x="80290" y="376829"/>
                </a:moveTo>
                <a:lnTo>
                  <a:pt x="178422" y="376829"/>
                </a:lnTo>
                <a:lnTo>
                  <a:pt x="178422" y="305460"/>
                </a:lnTo>
                <a:cubicBezTo>
                  <a:pt x="158795" y="291186"/>
                  <a:pt x="155227" y="262639"/>
                  <a:pt x="169501" y="243012"/>
                </a:cubicBezTo>
                <a:cubicBezTo>
                  <a:pt x="183774" y="223386"/>
                  <a:pt x="212322" y="219817"/>
                  <a:pt x="231948" y="234091"/>
                </a:cubicBezTo>
                <a:cubicBezTo>
                  <a:pt x="251575" y="248365"/>
                  <a:pt x="255143" y="276912"/>
                  <a:pt x="240869" y="296539"/>
                </a:cubicBezTo>
                <a:cubicBezTo>
                  <a:pt x="239085" y="300107"/>
                  <a:pt x="235517" y="303676"/>
                  <a:pt x="231948" y="305460"/>
                </a:cubicBezTo>
                <a:lnTo>
                  <a:pt x="231948" y="376829"/>
                </a:lnTo>
                <a:lnTo>
                  <a:pt x="303317" y="376829"/>
                </a:lnTo>
                <a:lnTo>
                  <a:pt x="303317" y="501724"/>
                </a:lnTo>
                <a:cubicBezTo>
                  <a:pt x="322943" y="515997"/>
                  <a:pt x="326512" y="544545"/>
                  <a:pt x="312238" y="564171"/>
                </a:cubicBezTo>
                <a:cubicBezTo>
                  <a:pt x="297964" y="583798"/>
                  <a:pt x="269417" y="587366"/>
                  <a:pt x="249790" y="573092"/>
                </a:cubicBezTo>
                <a:cubicBezTo>
                  <a:pt x="230164" y="558819"/>
                  <a:pt x="226596" y="530271"/>
                  <a:pt x="240869" y="510645"/>
                </a:cubicBezTo>
                <a:cubicBezTo>
                  <a:pt x="242653" y="507076"/>
                  <a:pt x="246222" y="503508"/>
                  <a:pt x="249790" y="501724"/>
                </a:cubicBezTo>
                <a:lnTo>
                  <a:pt x="249790" y="430355"/>
                </a:lnTo>
                <a:lnTo>
                  <a:pt x="64232" y="430355"/>
                </a:lnTo>
                <a:cubicBezTo>
                  <a:pt x="69584" y="412513"/>
                  <a:pt x="73153" y="394671"/>
                  <a:pt x="80290" y="376829"/>
                </a:cubicBezTo>
                <a:close/>
                <a:moveTo>
                  <a:pt x="576302" y="678361"/>
                </a:moveTo>
                <a:cubicBezTo>
                  <a:pt x="551323" y="678361"/>
                  <a:pt x="531697" y="658735"/>
                  <a:pt x="531697" y="633756"/>
                </a:cubicBezTo>
                <a:cubicBezTo>
                  <a:pt x="531697" y="631972"/>
                  <a:pt x="531697" y="628403"/>
                  <a:pt x="531697" y="626619"/>
                </a:cubicBezTo>
                <a:lnTo>
                  <a:pt x="485307" y="580229"/>
                </a:lnTo>
                <a:lnTo>
                  <a:pt x="410370" y="655166"/>
                </a:lnTo>
                <a:lnTo>
                  <a:pt x="410370" y="787198"/>
                </a:lnTo>
                <a:cubicBezTo>
                  <a:pt x="429996" y="801472"/>
                  <a:pt x="433565" y="830020"/>
                  <a:pt x="419291" y="849646"/>
                </a:cubicBezTo>
                <a:cubicBezTo>
                  <a:pt x="405017" y="869272"/>
                  <a:pt x="376470" y="872841"/>
                  <a:pt x="356843" y="858567"/>
                </a:cubicBezTo>
                <a:cubicBezTo>
                  <a:pt x="337217" y="844293"/>
                  <a:pt x="333649" y="815746"/>
                  <a:pt x="347922" y="796119"/>
                </a:cubicBezTo>
                <a:cubicBezTo>
                  <a:pt x="349706" y="792551"/>
                  <a:pt x="353275" y="788983"/>
                  <a:pt x="356843" y="787198"/>
                </a:cubicBezTo>
                <a:lnTo>
                  <a:pt x="356843" y="769356"/>
                </a:lnTo>
                <a:lnTo>
                  <a:pt x="237301" y="769356"/>
                </a:lnTo>
                <a:lnTo>
                  <a:pt x="153443" y="671224"/>
                </a:lnTo>
                <a:cubicBezTo>
                  <a:pt x="128464" y="673008"/>
                  <a:pt x="107053" y="655166"/>
                  <a:pt x="105269" y="630187"/>
                </a:cubicBezTo>
                <a:cubicBezTo>
                  <a:pt x="103485" y="605208"/>
                  <a:pt x="121327" y="583798"/>
                  <a:pt x="146306" y="582013"/>
                </a:cubicBezTo>
                <a:cubicBezTo>
                  <a:pt x="171285" y="580229"/>
                  <a:pt x="192695" y="598071"/>
                  <a:pt x="194480" y="623050"/>
                </a:cubicBezTo>
                <a:cubicBezTo>
                  <a:pt x="194480" y="626619"/>
                  <a:pt x="194480" y="631972"/>
                  <a:pt x="194480" y="635540"/>
                </a:cubicBezTo>
                <a:lnTo>
                  <a:pt x="262280" y="715830"/>
                </a:lnTo>
                <a:lnTo>
                  <a:pt x="356843" y="715830"/>
                </a:lnTo>
                <a:lnTo>
                  <a:pt x="356843" y="633756"/>
                </a:lnTo>
                <a:lnTo>
                  <a:pt x="447838" y="542761"/>
                </a:lnTo>
                <a:lnTo>
                  <a:pt x="392528" y="485666"/>
                </a:lnTo>
                <a:lnTo>
                  <a:pt x="392528" y="162723"/>
                </a:lnTo>
                <a:cubicBezTo>
                  <a:pt x="372901" y="148449"/>
                  <a:pt x="369333" y="119901"/>
                  <a:pt x="383607" y="100275"/>
                </a:cubicBezTo>
                <a:cubicBezTo>
                  <a:pt x="397880" y="80649"/>
                  <a:pt x="426428" y="77080"/>
                  <a:pt x="446054" y="91354"/>
                </a:cubicBezTo>
                <a:cubicBezTo>
                  <a:pt x="465681" y="105628"/>
                  <a:pt x="469249" y="134175"/>
                  <a:pt x="454975" y="153801"/>
                </a:cubicBezTo>
                <a:cubicBezTo>
                  <a:pt x="453191" y="157370"/>
                  <a:pt x="449623" y="160938"/>
                  <a:pt x="446054" y="162723"/>
                </a:cubicBezTo>
                <a:lnTo>
                  <a:pt x="446054" y="216249"/>
                </a:lnTo>
                <a:lnTo>
                  <a:pt x="588792" y="216249"/>
                </a:lnTo>
                <a:lnTo>
                  <a:pt x="588792" y="341144"/>
                </a:lnTo>
                <a:cubicBezTo>
                  <a:pt x="608418" y="355418"/>
                  <a:pt x="611986" y="383965"/>
                  <a:pt x="597713" y="403592"/>
                </a:cubicBezTo>
                <a:cubicBezTo>
                  <a:pt x="583439" y="423218"/>
                  <a:pt x="554891" y="426787"/>
                  <a:pt x="535265" y="412513"/>
                </a:cubicBezTo>
                <a:cubicBezTo>
                  <a:pt x="515639" y="398239"/>
                  <a:pt x="512070" y="369692"/>
                  <a:pt x="526344" y="350065"/>
                </a:cubicBezTo>
                <a:cubicBezTo>
                  <a:pt x="528128" y="346497"/>
                  <a:pt x="531697" y="342928"/>
                  <a:pt x="535265" y="341144"/>
                </a:cubicBezTo>
                <a:lnTo>
                  <a:pt x="535265" y="269776"/>
                </a:lnTo>
                <a:lnTo>
                  <a:pt x="446054" y="269776"/>
                </a:lnTo>
                <a:lnTo>
                  <a:pt x="446054" y="464255"/>
                </a:lnTo>
                <a:lnTo>
                  <a:pt x="570949" y="589150"/>
                </a:lnTo>
                <a:cubicBezTo>
                  <a:pt x="572734" y="589150"/>
                  <a:pt x="574518" y="589150"/>
                  <a:pt x="576302" y="589150"/>
                </a:cubicBezTo>
                <a:cubicBezTo>
                  <a:pt x="601281" y="589150"/>
                  <a:pt x="620907" y="608777"/>
                  <a:pt x="620907" y="633756"/>
                </a:cubicBezTo>
                <a:cubicBezTo>
                  <a:pt x="620907" y="658735"/>
                  <a:pt x="601281" y="678361"/>
                  <a:pt x="576302" y="678361"/>
                </a:cubicBezTo>
                <a:lnTo>
                  <a:pt x="576302" y="678361"/>
                </a:lnTo>
                <a:close/>
                <a:moveTo>
                  <a:pt x="793976" y="317949"/>
                </a:moveTo>
                <a:cubicBezTo>
                  <a:pt x="768997" y="317949"/>
                  <a:pt x="749371" y="298323"/>
                  <a:pt x="749371" y="273344"/>
                </a:cubicBezTo>
                <a:cubicBezTo>
                  <a:pt x="749371" y="271560"/>
                  <a:pt x="749371" y="271560"/>
                  <a:pt x="749371" y="269776"/>
                </a:cubicBezTo>
                <a:lnTo>
                  <a:pt x="678002" y="205544"/>
                </a:lnTo>
                <a:lnTo>
                  <a:pt x="678002" y="75296"/>
                </a:lnTo>
                <a:cubicBezTo>
                  <a:pt x="695845" y="80649"/>
                  <a:pt x="713687" y="87785"/>
                  <a:pt x="731529" y="94922"/>
                </a:cubicBezTo>
                <a:lnTo>
                  <a:pt x="731529" y="182349"/>
                </a:lnTo>
                <a:lnTo>
                  <a:pt x="785055" y="230523"/>
                </a:lnTo>
                <a:cubicBezTo>
                  <a:pt x="788624" y="230523"/>
                  <a:pt x="790408" y="230523"/>
                  <a:pt x="793976" y="230523"/>
                </a:cubicBezTo>
                <a:cubicBezTo>
                  <a:pt x="818956" y="230523"/>
                  <a:pt x="838582" y="250149"/>
                  <a:pt x="838582" y="275128"/>
                </a:cubicBezTo>
                <a:cubicBezTo>
                  <a:pt x="838582" y="300107"/>
                  <a:pt x="818956" y="317949"/>
                  <a:pt x="793976" y="317949"/>
                </a:cubicBezTo>
                <a:lnTo>
                  <a:pt x="793976" y="317949"/>
                </a:lnTo>
                <a:close/>
              </a:path>
            </a:pathLst>
          </a:custGeom>
          <a:solidFill>
            <a:srgbClr val="000000"/>
          </a:solidFill>
          <a:ln w="1776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8" name="Grafik 7" descr="Schulmädchen Silhouette">
            <a:extLst>
              <a:ext uri="{FF2B5EF4-FFF2-40B4-BE49-F238E27FC236}">
                <a16:creationId xmlns:a16="http://schemas.microsoft.com/office/drawing/2014/main" id="{6C054631-688D-73FB-EBCE-D94AFAD05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842" y="1825093"/>
            <a:ext cx="2549849" cy="2549849"/>
          </a:xfrm>
          <a:prstGeom prst="rect">
            <a:avLst/>
          </a:prstGeom>
        </p:spPr>
      </p:pic>
      <p:sp>
        <p:nvSpPr>
          <p:cNvPr id="10" name="Sprechblase: rechteckig mit abgerundeten Ecken 9">
            <a:extLst>
              <a:ext uri="{FF2B5EF4-FFF2-40B4-BE49-F238E27FC236}">
                <a16:creationId xmlns:a16="http://schemas.microsoft.com/office/drawing/2014/main" id="{10DE29E3-FE6E-17BC-0462-9CA0D085AFE2}"/>
              </a:ext>
            </a:extLst>
          </p:cNvPr>
          <p:cNvSpPr/>
          <p:nvPr/>
        </p:nvSpPr>
        <p:spPr>
          <a:xfrm>
            <a:off x="4729477" y="1458270"/>
            <a:ext cx="2886980" cy="733646"/>
          </a:xfrm>
          <a:prstGeom prst="wedgeRoundRectCallout">
            <a:avLst>
              <a:gd name="adj1" fmla="val -69551"/>
              <a:gd name="adj2" fmla="val 5815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Wolfi, was macht dich besonders?</a:t>
            </a:r>
          </a:p>
        </p:txBody>
      </p:sp>
      <p:sp>
        <p:nvSpPr>
          <p:cNvPr id="11" name="Sprechblase: rechteckig mit abgerundeten Ecken 10">
            <a:extLst>
              <a:ext uri="{FF2B5EF4-FFF2-40B4-BE49-F238E27FC236}">
                <a16:creationId xmlns:a16="http://schemas.microsoft.com/office/drawing/2014/main" id="{1B3DDB27-E40F-C604-57AC-2F3CFC2D9DF0}"/>
              </a:ext>
            </a:extLst>
          </p:cNvPr>
          <p:cNvSpPr/>
          <p:nvPr/>
        </p:nvSpPr>
        <p:spPr>
          <a:xfrm>
            <a:off x="4729477" y="2374746"/>
            <a:ext cx="2886980" cy="1032824"/>
          </a:xfrm>
          <a:prstGeom prst="wedgeRoundRectCallout">
            <a:avLst>
              <a:gd name="adj1" fmla="val 72611"/>
              <a:gd name="adj2" fmla="val 22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Ich kann dir Fragen zum Bürgerservice der Stadt Wolfsburg beantworten…</a:t>
            </a:r>
          </a:p>
        </p:txBody>
      </p:sp>
      <p:sp>
        <p:nvSpPr>
          <p:cNvPr id="2" name="Sprechblase: rechteckig mit abgerundeten Ecken 1">
            <a:extLst>
              <a:ext uri="{FF2B5EF4-FFF2-40B4-BE49-F238E27FC236}">
                <a16:creationId xmlns:a16="http://schemas.microsoft.com/office/drawing/2014/main" id="{D25DC358-3CE1-6C92-75D5-D5C44407645D}"/>
              </a:ext>
            </a:extLst>
          </p:cNvPr>
          <p:cNvSpPr/>
          <p:nvPr/>
        </p:nvSpPr>
        <p:spPr>
          <a:xfrm>
            <a:off x="4729477" y="3568776"/>
            <a:ext cx="2886980" cy="740681"/>
          </a:xfrm>
          <a:prstGeom prst="wedgeRoundRectCallout">
            <a:avLst>
              <a:gd name="adj1" fmla="val 73716"/>
              <a:gd name="adj2" fmla="val -5543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 in mehreren Sprachen…</a:t>
            </a:r>
          </a:p>
        </p:txBody>
      </p:sp>
      <p:sp>
        <p:nvSpPr>
          <p:cNvPr id="5" name="Sprechblase: rechteckig mit abgerundeten Ecken 4">
            <a:extLst>
              <a:ext uri="{FF2B5EF4-FFF2-40B4-BE49-F238E27FC236}">
                <a16:creationId xmlns:a16="http://schemas.microsoft.com/office/drawing/2014/main" id="{17611DA7-339D-0B5E-D614-728CA7DB83BC}"/>
              </a:ext>
            </a:extLst>
          </p:cNvPr>
          <p:cNvSpPr/>
          <p:nvPr/>
        </p:nvSpPr>
        <p:spPr>
          <a:xfrm>
            <a:off x="4729477" y="4466537"/>
            <a:ext cx="2886980" cy="740681"/>
          </a:xfrm>
          <a:prstGeom prst="wedgeRoundRectCallout">
            <a:avLst>
              <a:gd name="adj1" fmla="val 72611"/>
              <a:gd name="adj2" fmla="val -62610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 so, dass jeder sie verstehen kann…</a:t>
            </a:r>
          </a:p>
        </p:txBody>
      </p:sp>
      <p:sp>
        <p:nvSpPr>
          <p:cNvPr id="6" name="Sprechblase: rechteckig mit abgerundeten Ecken 5">
            <a:extLst>
              <a:ext uri="{FF2B5EF4-FFF2-40B4-BE49-F238E27FC236}">
                <a16:creationId xmlns:a16="http://schemas.microsoft.com/office/drawing/2014/main" id="{2F28E854-A815-FFB6-DE6F-E11C5441819E}"/>
              </a:ext>
            </a:extLst>
          </p:cNvPr>
          <p:cNvSpPr/>
          <p:nvPr/>
        </p:nvSpPr>
        <p:spPr>
          <a:xfrm>
            <a:off x="4729477" y="5311850"/>
            <a:ext cx="2886980" cy="740681"/>
          </a:xfrm>
          <a:prstGeom prst="wedgeRoundRectCallout">
            <a:avLst>
              <a:gd name="adj1" fmla="val 71874"/>
              <a:gd name="adj2" fmla="val -59738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… unter Einhaltung des Datenschutzes.</a:t>
            </a:r>
          </a:p>
        </p:txBody>
      </p:sp>
    </p:spTree>
    <p:extLst>
      <p:ext uri="{BB962C8B-B14F-4D97-AF65-F5344CB8AC3E}">
        <p14:creationId xmlns:p14="http://schemas.microsoft.com/office/powerpoint/2010/main" val="81412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D4399C0-2258-D283-2E93-979E132B7FB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de-DE" dirty="0"/>
              <a:t>An der </a:t>
            </a:r>
            <a:r>
              <a:rPr lang="de-DE" dirty="0" err="1"/>
              <a:t>Klanze</a:t>
            </a:r>
            <a:r>
              <a:rPr lang="de-DE" dirty="0"/>
              <a:t> 9</a:t>
            </a:r>
          </a:p>
          <a:p>
            <a:r>
              <a:rPr lang="de-DE" b="0" i="0" dirty="0">
                <a:effectLst/>
                <a:latin typeface="Roboto" panose="02000000000000000000" pitchFamily="2" charset="0"/>
              </a:rPr>
              <a:t>38554 Weyhausen</a:t>
            </a:r>
            <a:br>
              <a:rPr lang="de-DE" dirty="0"/>
            </a:br>
            <a:r>
              <a:rPr lang="de-DE" b="0" i="0" dirty="0">
                <a:effectLst/>
                <a:latin typeface="Roboto" panose="02000000000000000000" pitchFamily="2" charset="0"/>
              </a:rPr>
              <a:t>Tel. +49 5362 9530 0</a:t>
            </a:r>
            <a:br>
              <a:rPr lang="de-DE" dirty="0"/>
            </a:br>
            <a:r>
              <a:rPr lang="de-DE" b="0" i="0" dirty="0">
                <a:effectLst/>
                <a:latin typeface="Roboto" panose="02000000000000000000" pitchFamily="2" charset="0"/>
              </a:rPr>
              <a:t>Mail. </a:t>
            </a:r>
            <a:r>
              <a:rPr lang="de-DE" b="0" i="0" u="none" strike="noStrike" dirty="0">
                <a:solidFill>
                  <a:srgbClr val="E0E617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wolfsburg@asap.de</a:t>
            </a:r>
            <a:endParaRPr lang="de-DE" dirty="0">
              <a:solidFill>
                <a:srgbClr val="E0E617"/>
              </a:solidFill>
            </a:endParaRP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FB0026D1-6098-A672-C078-931B187345E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de-DE" b="1" i="0" dirty="0">
                <a:effectLst/>
                <a:latin typeface="Roboto" panose="02000000000000000000" pitchFamily="2" charset="0"/>
              </a:rPr>
              <a:t>ASAP Engineering GmbH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8445809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ASAP">
      <a:dk1>
        <a:srgbClr val="212121"/>
      </a:dk1>
      <a:lt1>
        <a:sysClr val="window" lastClr="FFFFFF"/>
      </a:lt1>
      <a:dk2>
        <a:srgbClr val="212121"/>
      </a:dk2>
      <a:lt2>
        <a:srgbClr val="EBEBEB"/>
      </a:lt2>
      <a:accent1>
        <a:srgbClr val="989D03"/>
      </a:accent1>
      <a:accent2>
        <a:srgbClr val="E0E617"/>
      </a:accent2>
      <a:accent3>
        <a:srgbClr val="1F0F4A"/>
      </a:accent3>
      <a:accent4>
        <a:srgbClr val="F4F2FC"/>
      </a:accent4>
      <a:accent5>
        <a:srgbClr val="EBEBEB"/>
      </a:accent5>
      <a:accent6>
        <a:srgbClr val="1F0F4A"/>
      </a:accent6>
      <a:hlink>
        <a:srgbClr val="212121"/>
      </a:hlink>
      <a:folHlink>
        <a:srgbClr val="21212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piteltrenner">
  <a:themeElements>
    <a:clrScheme name="ASAP">
      <a:dk1>
        <a:srgbClr val="212121"/>
      </a:dk1>
      <a:lt1>
        <a:sysClr val="window" lastClr="FFFFFF"/>
      </a:lt1>
      <a:dk2>
        <a:srgbClr val="212121"/>
      </a:dk2>
      <a:lt2>
        <a:srgbClr val="EBEBEB"/>
      </a:lt2>
      <a:accent1>
        <a:srgbClr val="989D03"/>
      </a:accent1>
      <a:accent2>
        <a:srgbClr val="E0E617"/>
      </a:accent2>
      <a:accent3>
        <a:srgbClr val="1F0F4A"/>
      </a:accent3>
      <a:accent4>
        <a:srgbClr val="F4F2FC"/>
      </a:accent4>
      <a:accent5>
        <a:srgbClr val="EBEBEB"/>
      </a:accent5>
      <a:accent6>
        <a:srgbClr val="1F0F4A"/>
      </a:accent6>
      <a:hlink>
        <a:srgbClr val="212121"/>
      </a:hlink>
      <a:folHlink>
        <a:srgbClr val="21212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halt">
  <a:themeElements>
    <a:clrScheme name="ASAP">
      <a:dk1>
        <a:srgbClr val="212121"/>
      </a:dk1>
      <a:lt1>
        <a:sysClr val="window" lastClr="FFFFFF"/>
      </a:lt1>
      <a:dk2>
        <a:srgbClr val="212121"/>
      </a:dk2>
      <a:lt2>
        <a:srgbClr val="EBEBEB"/>
      </a:lt2>
      <a:accent1>
        <a:srgbClr val="989D03"/>
      </a:accent1>
      <a:accent2>
        <a:srgbClr val="E0E617"/>
      </a:accent2>
      <a:accent3>
        <a:srgbClr val="1F0F4A"/>
      </a:accent3>
      <a:accent4>
        <a:srgbClr val="F4F2FC"/>
      </a:accent4>
      <a:accent5>
        <a:srgbClr val="EBEBEB"/>
      </a:accent5>
      <a:accent6>
        <a:srgbClr val="1F0F4A"/>
      </a:accent6>
      <a:hlink>
        <a:srgbClr val="212121"/>
      </a:hlink>
      <a:folHlink>
        <a:srgbClr val="21212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eistungen">
  <a:themeElements>
    <a:clrScheme name="ASAP">
      <a:dk1>
        <a:srgbClr val="212121"/>
      </a:dk1>
      <a:lt1>
        <a:sysClr val="window" lastClr="FFFFFF"/>
      </a:lt1>
      <a:dk2>
        <a:srgbClr val="212121"/>
      </a:dk2>
      <a:lt2>
        <a:srgbClr val="EBEBEB"/>
      </a:lt2>
      <a:accent1>
        <a:srgbClr val="989D03"/>
      </a:accent1>
      <a:accent2>
        <a:srgbClr val="E0E617"/>
      </a:accent2>
      <a:accent3>
        <a:srgbClr val="1F0F4A"/>
      </a:accent3>
      <a:accent4>
        <a:srgbClr val="F4F2FC"/>
      </a:accent4>
      <a:accent5>
        <a:srgbClr val="EBEBEB"/>
      </a:accent5>
      <a:accent6>
        <a:srgbClr val="1F0F4A"/>
      </a:accent6>
      <a:hlink>
        <a:srgbClr val="212121"/>
      </a:hlink>
      <a:folHlink>
        <a:srgbClr val="21212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genda">
  <a:themeElements>
    <a:clrScheme name="ASAP">
      <a:dk1>
        <a:srgbClr val="212121"/>
      </a:dk1>
      <a:lt1>
        <a:sysClr val="window" lastClr="FFFFFF"/>
      </a:lt1>
      <a:dk2>
        <a:srgbClr val="212121"/>
      </a:dk2>
      <a:lt2>
        <a:srgbClr val="EBEBEB"/>
      </a:lt2>
      <a:accent1>
        <a:srgbClr val="989D03"/>
      </a:accent1>
      <a:accent2>
        <a:srgbClr val="E0E617"/>
      </a:accent2>
      <a:accent3>
        <a:srgbClr val="1F0F4A"/>
      </a:accent3>
      <a:accent4>
        <a:srgbClr val="989D03"/>
      </a:accent4>
      <a:accent5>
        <a:srgbClr val="EBEBEB"/>
      </a:accent5>
      <a:accent6>
        <a:srgbClr val="1F0F4A"/>
      </a:accent6>
      <a:hlink>
        <a:srgbClr val="212121"/>
      </a:hlink>
      <a:folHlink>
        <a:srgbClr val="21212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bschlussfolie">
  <a:themeElements>
    <a:clrScheme name="ASAP">
      <a:dk1>
        <a:srgbClr val="212121"/>
      </a:dk1>
      <a:lt1>
        <a:sysClr val="window" lastClr="FFFFFF"/>
      </a:lt1>
      <a:dk2>
        <a:srgbClr val="212121"/>
      </a:dk2>
      <a:lt2>
        <a:srgbClr val="EBEBEB"/>
      </a:lt2>
      <a:accent1>
        <a:srgbClr val="989D03"/>
      </a:accent1>
      <a:accent2>
        <a:srgbClr val="E0E617"/>
      </a:accent2>
      <a:accent3>
        <a:srgbClr val="1F0F4A"/>
      </a:accent3>
      <a:accent4>
        <a:srgbClr val="989D03"/>
      </a:accent4>
      <a:accent5>
        <a:srgbClr val="EBEBEB"/>
      </a:accent5>
      <a:accent6>
        <a:srgbClr val="1F0F4A"/>
      </a:accent6>
      <a:hlink>
        <a:srgbClr val="212121"/>
      </a:hlink>
      <a:folHlink>
        <a:srgbClr val="21212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AP Inside Document" ma:contentTypeID="0x01010030DA8D50BBE5CD44AAEFBD6BD34FA78700823CC5152A0AC842AD0CAA2E5FEEFAE1" ma:contentTypeVersion="15" ma:contentTypeDescription="Ein neues Dokument erstellen." ma:contentTypeScope="" ma:versionID="ccfae9ce36e39ea663584f1b475e3148">
  <xsd:schema xmlns:xsd="http://www.w3.org/2001/XMLSchema" xmlns:xs="http://www.w3.org/2001/XMLSchema" xmlns:p="http://schemas.microsoft.com/office/2006/metadata/properties" xmlns:ns2="f70a679f-ae8c-440d-aeaa-863b5c92192b" xmlns:ns3="112702f8-8860-4b68-9919-2fa088ca59e5" targetNamespace="http://schemas.microsoft.com/office/2006/metadata/properties" ma:root="true" ma:fieldsID="707651f320427f41083e76a578d549c2" ns2:_="" ns3:_="">
    <xsd:import namespace="f70a679f-ae8c-440d-aeaa-863b5c92192b"/>
    <xsd:import namespace="112702f8-8860-4b68-9919-2fa088ca59e5"/>
    <xsd:element name="properties">
      <xsd:complexType>
        <xsd:sequence>
          <xsd:element name="documentManagement">
            <xsd:complexType>
              <xsd:all>
                <xsd:element ref="ns2:j5e8e998edd34856bb7110f3ad085809" minOccurs="0"/>
                <xsd:element ref="ns2:TaxCatchAll" minOccurs="0"/>
                <xsd:element ref="ns2:TaxCatchAllLabel" minOccurs="0"/>
                <xsd:element ref="ns2:_dlc_DocId" minOccurs="0"/>
                <xsd:element ref="ns2:_dlc_DocIdUrl" minOccurs="0"/>
                <xsd:element ref="ns2:_dlc_DocIdPersistId" minOccurs="0"/>
                <xsd:element ref="ns3:Plattform" minOccurs="0"/>
                <xsd:element ref="ns3:Kurzbeschreibung" minOccurs="0"/>
                <xsd:element ref="ns3:Plattform0" minOccurs="0"/>
                <xsd:element ref="ns2:SharedWithUsers" minOccurs="0"/>
                <xsd:element ref="ns2:SharedWithDetails" minOccurs="0"/>
                <xsd:element ref="ns3:MediaServiceOCR" minOccurs="0"/>
                <xsd:element ref="ns3:Fachgebiet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0a679f-ae8c-440d-aeaa-863b5c92192b" elementFormDefault="qualified">
    <xsd:import namespace="http://schemas.microsoft.com/office/2006/documentManagement/types"/>
    <xsd:import namespace="http://schemas.microsoft.com/office/infopath/2007/PartnerControls"/>
    <xsd:element name="j5e8e998edd34856bb7110f3ad085809" ma:index="8" nillable="true" ma:taxonomy="true" ma:internalName="j5e8e998edd34856bb7110f3ad085809" ma:taxonomyFieldName="ASAP_DocumentClass" ma:displayName="ASAP_DocumentClass" ma:default="" ma:fieldId="{35e8e998-edd3-4856-bb71-10f3ad085809}" ma:sspId="a7282448-0c06-4b39-b9d3-9b3dbc6d37ae" ma:termSetId="1ae97114-47c0-4d0b-b4b7-4d61ae4345e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f4164d94-938b-4eb5-8d35-5f82018b5a84}" ma:internalName="TaxCatchAll" ma:showField="CatchAllData" ma:web="f70a679f-ae8c-440d-aeaa-863b5c92192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f4164d94-938b-4eb5-8d35-5f82018b5a84}" ma:internalName="TaxCatchAllLabel" ma:readOnly="true" ma:showField="CatchAllDataLabel" ma:web="f70a679f-ae8c-440d-aeaa-863b5c92192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dlc_DocId" ma:index="12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13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702f8-8860-4b68-9919-2fa088ca59e5" elementFormDefault="qualified">
    <xsd:import namespace="http://schemas.microsoft.com/office/2006/documentManagement/types"/>
    <xsd:import namespace="http://schemas.microsoft.com/office/infopath/2007/PartnerControls"/>
    <xsd:element name="Plattform" ma:index="15" nillable="true" ma:displayName="Pflichtteil" ma:format="Dropdown" ma:internalName="Plattform">
      <xsd:simpleType>
        <xsd:restriction base="dms:Choice">
          <xsd:enumeration value="Ja"/>
          <xsd:enumeration value="Nein"/>
        </xsd:restriction>
      </xsd:simpleType>
    </xsd:element>
    <xsd:element name="Kurzbeschreibung" ma:index="16" nillable="true" ma:displayName="Kurzbeschreibung" ma:format="Dropdown" ma:internalName="Kurzbeschreibung">
      <xsd:simpleType>
        <xsd:restriction base="dms:Text">
          <xsd:maxLength value="255"/>
        </xsd:restriction>
      </xsd:simpleType>
    </xsd:element>
    <xsd:element name="Plattform0" ma:index="17" nillable="true" ma:displayName="Plattform" ma:format="Dropdown" ma:internalName="Plattform0">
      <xsd:simpleType>
        <xsd:restriction base="dms:Choice">
          <xsd:enumeration value="Präsenz"/>
          <xsd:enumeration value="Online"/>
          <xsd:enumeration value="Auswahl 3"/>
        </xsd:restriction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Fachgebiet" ma:index="21" nillable="true" ma:displayName="Fachgebiet" ma:default="HR" ma:format="Dropdown" ma:internalName="Fachgebiet">
      <xsd:simpleType>
        <xsd:restriction base="dms:Text">
          <xsd:maxLength value="255"/>
        </xsd:restriction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5" nillable="true" ma:taxonomy="true" ma:internalName="lcf76f155ced4ddcb4097134ff3c332f" ma:taxonomyFieldName="MediaServiceImageTags" ma:displayName="Bildmarkierungen" ma:readOnly="false" ma:fieldId="{5cf76f15-5ced-4ddc-b409-7134ff3c332f}" ma:taxonomyMulti="true" ma:sspId="a7282448-0c06-4b39-b9d3-9b3dbc6d37a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12702f8-8860-4b68-9919-2fa088ca59e5">
      <Terms xmlns="http://schemas.microsoft.com/office/infopath/2007/PartnerControls"/>
    </lcf76f155ced4ddcb4097134ff3c332f>
    <Plattform xmlns="112702f8-8860-4b68-9919-2fa088ca59e5" xsi:nil="true"/>
    <Plattform0 xmlns="112702f8-8860-4b68-9919-2fa088ca59e5" xsi:nil="true"/>
    <j5e8e998edd34856bb7110f3ad085809 xmlns="f70a679f-ae8c-440d-aeaa-863b5c92192b">
      <Terms xmlns="http://schemas.microsoft.com/office/infopath/2007/PartnerControls"/>
    </j5e8e998edd34856bb7110f3ad085809>
    <Kurzbeschreibung xmlns="112702f8-8860-4b68-9919-2fa088ca59e5" xsi:nil="true"/>
    <Fachgebiet xmlns="112702f8-8860-4b68-9919-2fa088ca59e5">HR</Fachgebiet>
    <TaxCatchAll xmlns="f70a679f-ae8c-440d-aeaa-863b5c92192b" xsi:nil="true"/>
    <_dlc_DocId xmlns="f70a679f-ae8c-440d-aeaa-863b5c92192b">ASAP-1559841272-3942</_dlc_DocId>
    <_dlc_DocIdUrl xmlns="f70a679f-ae8c-440d-aeaa-863b5c92192b">
      <Url>https://asapgruppe.sharepoint.com/_layouts/15/DocIdRedir.aspx?ID=ASAP-1559841272-3942</Url>
      <Description>ASAP-1559841272-3942</Description>
    </_dlc_DocIdUrl>
  </documentManagement>
</p:properties>
</file>

<file path=customXml/itemProps1.xml><?xml version="1.0" encoding="utf-8"?>
<ds:datastoreItem xmlns:ds="http://schemas.openxmlformats.org/officeDocument/2006/customXml" ds:itemID="{EA84735E-8F67-421D-B896-0ACD9C19A0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0a679f-ae8c-440d-aeaa-863b5c92192b"/>
    <ds:schemaRef ds:uri="112702f8-8860-4b68-9919-2fa088ca59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10F9C8-B08C-42B6-A193-C90945714B49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AAF3FFB-A269-410C-B065-D2C5BCE1E7C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A9546B7-011E-4CEF-9269-ACBCC7FB9D2D}">
  <ds:schemaRefs>
    <ds:schemaRef ds:uri="http://purl.org/dc/elements/1.1/"/>
    <ds:schemaRef ds:uri="http://schemas.microsoft.com/office/2006/metadata/properties"/>
    <ds:schemaRef ds:uri="112702f8-8860-4b68-9919-2fa088ca59e5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70a679f-ae8c-440d-aeaa-863b5c92192b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ASAP_Neu_PPT</Template>
  <TotalTime>0</TotalTime>
  <Words>1120</Words>
  <Application>Microsoft Office PowerPoint</Application>
  <PresentationFormat>Widescreen</PresentationFormat>
  <Paragraphs>346</Paragraphs>
  <Slides>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Titel</vt:lpstr>
      <vt:lpstr>Kapiteltrenner</vt:lpstr>
      <vt:lpstr>Inhalt</vt:lpstr>
      <vt:lpstr>Leistungen</vt:lpstr>
      <vt:lpstr>Agenda</vt:lpstr>
      <vt:lpstr>Abschlussfolie</vt:lpstr>
      <vt:lpstr>Wolfi – ein smarter Chatbot für Bürgerservices der Stadt Wolfsburg</vt:lpstr>
      <vt:lpstr>Wie kann man Bürgerservices vereinfachen?</vt:lpstr>
      <vt:lpstr>Welchen Nutzen bringt ein Chatbot?</vt:lpstr>
      <vt:lpstr>Technische Umsetzung</vt:lpstr>
      <vt:lpstr>Ein Blick in die Zukunft</vt:lpstr>
      <vt:lpstr>Fazit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Kahraman, Ebru</dc:creator>
  <cp:lastModifiedBy>Markgraf, Peter</cp:lastModifiedBy>
  <cp:revision>165</cp:revision>
  <dcterms:created xsi:type="dcterms:W3CDTF">2023-10-05T12:54:19Z</dcterms:created>
  <dcterms:modified xsi:type="dcterms:W3CDTF">2025-03-14T09:42:22Z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293ea8-1251-4f9f-bba9-308f3f76a0fd_Enabled">
    <vt:lpwstr>true</vt:lpwstr>
  </property>
  <property fmtid="{D5CDD505-2E9C-101B-9397-08002B2CF9AE}" pid="3" name="MSIP_Label_47293ea8-1251-4f9f-bba9-308f3f76a0fd_SetDate">
    <vt:lpwstr>2023-10-05T13:01:19Z</vt:lpwstr>
  </property>
  <property fmtid="{D5CDD505-2E9C-101B-9397-08002B2CF9AE}" pid="4" name="MSIP_Label_47293ea8-1251-4f9f-bba9-308f3f76a0fd_Method">
    <vt:lpwstr>Standard</vt:lpwstr>
  </property>
  <property fmtid="{D5CDD505-2E9C-101B-9397-08002B2CF9AE}" pid="5" name="MSIP_Label_47293ea8-1251-4f9f-bba9-308f3f76a0fd_Name">
    <vt:lpwstr>intern</vt:lpwstr>
  </property>
  <property fmtid="{D5CDD505-2E9C-101B-9397-08002B2CF9AE}" pid="6" name="MSIP_Label_47293ea8-1251-4f9f-bba9-308f3f76a0fd_SiteId">
    <vt:lpwstr>b507be7f-be90-4603-b828-8ca797dca877</vt:lpwstr>
  </property>
  <property fmtid="{D5CDD505-2E9C-101B-9397-08002B2CF9AE}" pid="7" name="MSIP_Label_47293ea8-1251-4f9f-bba9-308f3f76a0fd_ActionId">
    <vt:lpwstr>004d8a5c-e9e8-431c-8bdc-3ce574964a8e</vt:lpwstr>
  </property>
  <property fmtid="{D5CDD505-2E9C-101B-9397-08002B2CF9AE}" pid="8" name="MSIP_Label_47293ea8-1251-4f9f-bba9-308f3f76a0fd_ContentBits">
    <vt:lpwstr>0</vt:lpwstr>
  </property>
  <property fmtid="{D5CDD505-2E9C-101B-9397-08002B2CF9AE}" pid="9" name="ContentTypeId">
    <vt:lpwstr>0x01010030DA8D50BBE5CD44AAEFBD6BD34FA78700823CC5152A0AC842AD0CAA2E5FEEFAE1</vt:lpwstr>
  </property>
  <property fmtid="{D5CDD505-2E9C-101B-9397-08002B2CF9AE}" pid="10" name="_dlc_DocIdItemGuid">
    <vt:lpwstr>6e3f7436-450b-4ae4-b0b0-7062c4406fc6</vt:lpwstr>
  </property>
  <property fmtid="{D5CDD505-2E9C-101B-9397-08002B2CF9AE}" pid="11" name="ASAP_DocumentClass">
    <vt:lpwstr/>
  </property>
  <property fmtid="{D5CDD505-2E9C-101B-9397-08002B2CF9AE}" pid="12" name="MediaServiceImageTags">
    <vt:lpwstr/>
  </property>
</Properties>
</file>